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62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E34508-5524-4EF8-989D-960FF2946744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70C7559-3603-476D-A357-0A2F39F23B0F}">
      <dgm:prSet phldrT="[Text]"/>
      <dgm:spPr/>
      <dgm:t>
        <a:bodyPr/>
        <a:lstStyle/>
        <a:p>
          <a:r>
            <a:rPr lang="en-US" b="1" dirty="0">
              <a:latin typeface="+mn-lt"/>
              <a:ea typeface="+mn-ea"/>
              <a:cs typeface="+mn-cs"/>
            </a:rPr>
            <a:t>Distributed</a:t>
          </a:r>
          <a:endParaRPr lang="en-US" b="1" dirty="0"/>
        </a:p>
      </dgm:t>
    </dgm:pt>
    <dgm:pt modelId="{0FEC2154-718A-4DDC-B5A8-3C5C29AF1A9E}" type="parTrans" cxnId="{A884241C-1A65-46A5-9329-66B95A4D5CD8}">
      <dgm:prSet/>
      <dgm:spPr/>
      <dgm:t>
        <a:bodyPr/>
        <a:lstStyle/>
        <a:p>
          <a:endParaRPr lang="en-US"/>
        </a:p>
      </dgm:t>
    </dgm:pt>
    <dgm:pt modelId="{88BC7D33-F10F-40A7-A96D-7F53A01EF474}" type="sibTrans" cxnId="{A884241C-1A65-46A5-9329-66B95A4D5CD8}">
      <dgm:prSet/>
      <dgm:spPr/>
      <dgm:t>
        <a:bodyPr/>
        <a:lstStyle/>
        <a:p>
          <a:endParaRPr lang="en-US"/>
        </a:p>
      </dgm:t>
    </dgm:pt>
    <dgm:pt modelId="{DFEABEA5-8022-41AC-9B45-E88992F214FE}">
      <dgm:prSet phldrT="[Text]"/>
      <dgm:spPr/>
      <dgm:t>
        <a:bodyPr/>
        <a:lstStyle/>
        <a:p>
          <a:r>
            <a:rPr lang="en-US" b="1">
              <a:latin typeface="+mn-lt"/>
              <a:ea typeface="+mn-ea"/>
              <a:cs typeface="+mn-cs"/>
            </a:rPr>
            <a:t>Peer to Peer </a:t>
          </a:r>
          <a:endParaRPr lang="en-US" b="1"/>
        </a:p>
      </dgm:t>
    </dgm:pt>
    <dgm:pt modelId="{E68F6E63-4CBA-442A-A835-AE7452C76BD7}" type="parTrans" cxnId="{927FD9D3-96A8-417B-BEA8-FDA2F9F95348}">
      <dgm:prSet/>
      <dgm:spPr/>
      <dgm:t>
        <a:bodyPr/>
        <a:lstStyle/>
        <a:p>
          <a:endParaRPr lang="en-US"/>
        </a:p>
      </dgm:t>
    </dgm:pt>
    <dgm:pt modelId="{06505929-6D07-45CA-9B79-C57F8A69ABBB}" type="sibTrans" cxnId="{927FD9D3-96A8-417B-BEA8-FDA2F9F95348}">
      <dgm:prSet/>
      <dgm:spPr/>
      <dgm:t>
        <a:bodyPr/>
        <a:lstStyle/>
        <a:p>
          <a:endParaRPr lang="en-US"/>
        </a:p>
      </dgm:t>
    </dgm:pt>
    <dgm:pt modelId="{011BDD03-DD55-4ED6-B525-795B876ED6ED}">
      <dgm:prSet phldrT="[Text]"/>
      <dgm:spPr/>
      <dgm:t>
        <a:bodyPr/>
        <a:lstStyle/>
        <a:p>
          <a:r>
            <a:rPr lang="en-US" b="1"/>
            <a:t>Decentralized</a:t>
          </a:r>
        </a:p>
      </dgm:t>
    </dgm:pt>
    <dgm:pt modelId="{54543FA3-3DCB-4857-8E50-A24C66E39A4F}" type="parTrans" cxnId="{22445B7D-CDD9-44CB-8C3A-07E6DA5A8072}">
      <dgm:prSet/>
      <dgm:spPr/>
      <dgm:t>
        <a:bodyPr/>
        <a:lstStyle/>
        <a:p>
          <a:endParaRPr lang="en-US"/>
        </a:p>
      </dgm:t>
    </dgm:pt>
    <dgm:pt modelId="{BECCA8F5-C3AB-4188-BC4B-48E45AFC2AFA}" type="sibTrans" cxnId="{22445B7D-CDD9-44CB-8C3A-07E6DA5A8072}">
      <dgm:prSet/>
      <dgm:spPr/>
      <dgm:t>
        <a:bodyPr/>
        <a:lstStyle/>
        <a:p>
          <a:endParaRPr lang="en-US"/>
        </a:p>
      </dgm:t>
    </dgm:pt>
    <dgm:pt modelId="{FE2E9CFA-E0CA-4A41-A7AF-FC57DF8081C2}">
      <dgm:prSet custT="1"/>
      <dgm:spPr/>
      <dgm:t>
        <a:bodyPr/>
        <a:lstStyle/>
        <a:p>
          <a:pPr>
            <a:buNone/>
          </a:pPr>
          <a:r>
            <a:rPr lang="en-US" sz="2800" dirty="0">
              <a:latin typeface="+mn-lt"/>
              <a:ea typeface="+mn-ea"/>
              <a:cs typeface="+mn-cs"/>
            </a:rPr>
            <a:t>If one node is tampered, the data is not compromised </a:t>
          </a:r>
          <a:endParaRPr lang="en-US" sz="2800" dirty="0"/>
        </a:p>
      </dgm:t>
    </dgm:pt>
    <dgm:pt modelId="{E05C5F64-F435-4232-B247-61243435744E}" type="parTrans" cxnId="{A2484B2C-B806-42C9-AAE5-EF045ED6A41B}">
      <dgm:prSet/>
      <dgm:spPr/>
      <dgm:t>
        <a:bodyPr/>
        <a:lstStyle/>
        <a:p>
          <a:endParaRPr lang="en-US"/>
        </a:p>
      </dgm:t>
    </dgm:pt>
    <dgm:pt modelId="{5F07DB09-F05E-4674-BE46-E138D5EF19A9}" type="sibTrans" cxnId="{A2484B2C-B806-42C9-AAE5-EF045ED6A41B}">
      <dgm:prSet/>
      <dgm:spPr/>
      <dgm:t>
        <a:bodyPr/>
        <a:lstStyle/>
        <a:p>
          <a:endParaRPr lang="en-US"/>
        </a:p>
      </dgm:t>
    </dgm:pt>
    <dgm:pt modelId="{8BA4A69E-F365-4A5D-8BA3-6985B6487564}">
      <dgm:prSet custT="1"/>
      <dgm:spPr/>
      <dgm:t>
        <a:bodyPr/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Gill Sans MT" panose="020B0502020104020203"/>
              <a:ea typeface="+mn-ea"/>
              <a:cs typeface="+mn-cs"/>
            </a:rPr>
            <a:t>Direct peer to peer transaction of data or finance </a:t>
          </a:r>
        </a:p>
      </dgm:t>
    </dgm:pt>
    <dgm:pt modelId="{2BDEBE56-12CF-4CBA-B525-47EBC2AC210A}" type="parTrans" cxnId="{A81BF36E-6501-487E-9418-AF5BC805C4C2}">
      <dgm:prSet/>
      <dgm:spPr/>
      <dgm:t>
        <a:bodyPr/>
        <a:lstStyle/>
        <a:p>
          <a:endParaRPr lang="en-US"/>
        </a:p>
      </dgm:t>
    </dgm:pt>
    <dgm:pt modelId="{44B6461E-3996-481F-9547-355729C436D7}" type="sibTrans" cxnId="{A81BF36E-6501-487E-9418-AF5BC805C4C2}">
      <dgm:prSet/>
      <dgm:spPr/>
      <dgm:t>
        <a:bodyPr/>
        <a:lstStyle/>
        <a:p>
          <a:endParaRPr lang="en-US"/>
        </a:p>
      </dgm:t>
    </dgm:pt>
    <dgm:pt modelId="{2A6FE7A6-E196-408F-B438-EF52E5531D80}">
      <dgm:prSet phldrT="[Text]" custT="1"/>
      <dgm:spPr/>
      <dgm:t>
        <a:bodyPr/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Gill Sans MT" panose="020B0502020104020203"/>
              <a:ea typeface="+mn-ea"/>
              <a:cs typeface="+mn-cs"/>
            </a:rPr>
            <a:t>Control is distributed among multiple participants</a:t>
          </a:r>
        </a:p>
      </dgm:t>
    </dgm:pt>
    <dgm:pt modelId="{87CADAE1-F7A9-4198-B5C0-9C947FDF3DDD}" type="parTrans" cxnId="{82A05420-1140-4B6B-83FD-211EB8A75690}">
      <dgm:prSet/>
      <dgm:spPr/>
      <dgm:t>
        <a:bodyPr/>
        <a:lstStyle/>
        <a:p>
          <a:endParaRPr lang="en-US"/>
        </a:p>
      </dgm:t>
    </dgm:pt>
    <dgm:pt modelId="{DCF4E9E3-30DF-424B-901E-1338C5C45009}" type="sibTrans" cxnId="{82A05420-1140-4B6B-83FD-211EB8A75690}">
      <dgm:prSet/>
      <dgm:spPr/>
      <dgm:t>
        <a:bodyPr/>
        <a:lstStyle/>
        <a:p>
          <a:endParaRPr lang="en-US"/>
        </a:p>
      </dgm:t>
    </dgm:pt>
    <dgm:pt modelId="{59367800-B253-4414-B3ED-E7C227B5B001}" type="pres">
      <dgm:prSet presAssocID="{3FE34508-5524-4EF8-989D-960FF2946744}" presName="vert0" presStyleCnt="0">
        <dgm:presLayoutVars>
          <dgm:dir/>
          <dgm:animOne val="branch"/>
          <dgm:animLvl val="lvl"/>
        </dgm:presLayoutVars>
      </dgm:prSet>
      <dgm:spPr/>
    </dgm:pt>
    <dgm:pt modelId="{FAB99BEB-64EC-4615-B2D1-FBA73DB65565}" type="pres">
      <dgm:prSet presAssocID="{A70C7559-3603-476D-A357-0A2F39F23B0F}" presName="thickLine" presStyleLbl="alignNode1" presStyleIdx="0" presStyleCnt="3"/>
      <dgm:spPr/>
    </dgm:pt>
    <dgm:pt modelId="{AF7D8FB8-7C21-4669-AC08-65A510F45306}" type="pres">
      <dgm:prSet presAssocID="{A70C7559-3603-476D-A357-0A2F39F23B0F}" presName="horz1" presStyleCnt="0"/>
      <dgm:spPr/>
    </dgm:pt>
    <dgm:pt modelId="{C54FAC9D-719C-4C70-80E8-FFDD0A6FB0A7}" type="pres">
      <dgm:prSet presAssocID="{A70C7559-3603-476D-A357-0A2F39F23B0F}" presName="tx1" presStyleLbl="revTx" presStyleIdx="0" presStyleCnt="6"/>
      <dgm:spPr/>
    </dgm:pt>
    <dgm:pt modelId="{72E55FB7-4605-4A83-9419-A0B69E9601AB}" type="pres">
      <dgm:prSet presAssocID="{A70C7559-3603-476D-A357-0A2F39F23B0F}" presName="vert1" presStyleCnt="0"/>
      <dgm:spPr/>
    </dgm:pt>
    <dgm:pt modelId="{E4F68BDE-A937-4D25-8861-AB760CE18D23}" type="pres">
      <dgm:prSet presAssocID="{FE2E9CFA-E0CA-4A41-A7AF-FC57DF8081C2}" presName="vertSpace2a" presStyleCnt="0"/>
      <dgm:spPr/>
    </dgm:pt>
    <dgm:pt modelId="{68601C95-FCB6-48CC-9ABD-3A37CC7EA1B0}" type="pres">
      <dgm:prSet presAssocID="{FE2E9CFA-E0CA-4A41-A7AF-FC57DF8081C2}" presName="horz2" presStyleCnt="0"/>
      <dgm:spPr/>
    </dgm:pt>
    <dgm:pt modelId="{8E78B9F2-5CC9-49B8-8F9F-C4381AE48971}" type="pres">
      <dgm:prSet presAssocID="{FE2E9CFA-E0CA-4A41-A7AF-FC57DF8081C2}" presName="horzSpace2" presStyleCnt="0"/>
      <dgm:spPr/>
    </dgm:pt>
    <dgm:pt modelId="{F0CEE8E7-1207-4AB6-A55A-A9AD83B4BBC0}" type="pres">
      <dgm:prSet presAssocID="{FE2E9CFA-E0CA-4A41-A7AF-FC57DF8081C2}" presName="tx2" presStyleLbl="revTx" presStyleIdx="1" presStyleCnt="6"/>
      <dgm:spPr/>
    </dgm:pt>
    <dgm:pt modelId="{F26E7232-E1B2-45B5-B479-7C9A63CEC947}" type="pres">
      <dgm:prSet presAssocID="{FE2E9CFA-E0CA-4A41-A7AF-FC57DF8081C2}" presName="vert2" presStyleCnt="0"/>
      <dgm:spPr/>
    </dgm:pt>
    <dgm:pt modelId="{28F3CB31-7A79-41F8-87ED-4301372D7DD6}" type="pres">
      <dgm:prSet presAssocID="{FE2E9CFA-E0CA-4A41-A7AF-FC57DF8081C2}" presName="thinLine2b" presStyleLbl="callout" presStyleIdx="0" presStyleCnt="3"/>
      <dgm:spPr/>
    </dgm:pt>
    <dgm:pt modelId="{BD08E759-4022-47EF-B45B-02FA98074F6F}" type="pres">
      <dgm:prSet presAssocID="{FE2E9CFA-E0CA-4A41-A7AF-FC57DF8081C2}" presName="vertSpace2b" presStyleCnt="0"/>
      <dgm:spPr/>
    </dgm:pt>
    <dgm:pt modelId="{18AF1156-E03D-4EF3-9D5E-19761DF4C010}" type="pres">
      <dgm:prSet presAssocID="{DFEABEA5-8022-41AC-9B45-E88992F214FE}" presName="thickLine" presStyleLbl="alignNode1" presStyleIdx="1" presStyleCnt="3"/>
      <dgm:spPr/>
    </dgm:pt>
    <dgm:pt modelId="{C778F39E-B2AD-4807-BB70-C02821611881}" type="pres">
      <dgm:prSet presAssocID="{DFEABEA5-8022-41AC-9B45-E88992F214FE}" presName="horz1" presStyleCnt="0"/>
      <dgm:spPr/>
    </dgm:pt>
    <dgm:pt modelId="{7BED5F5A-435D-4198-8C9B-B9C228ACEE05}" type="pres">
      <dgm:prSet presAssocID="{DFEABEA5-8022-41AC-9B45-E88992F214FE}" presName="tx1" presStyleLbl="revTx" presStyleIdx="2" presStyleCnt="6"/>
      <dgm:spPr/>
    </dgm:pt>
    <dgm:pt modelId="{13163F04-E701-4D62-BE85-8E78E6643325}" type="pres">
      <dgm:prSet presAssocID="{DFEABEA5-8022-41AC-9B45-E88992F214FE}" presName="vert1" presStyleCnt="0"/>
      <dgm:spPr/>
    </dgm:pt>
    <dgm:pt modelId="{98C62957-C277-43B1-B5EA-C91A61CE5513}" type="pres">
      <dgm:prSet presAssocID="{8BA4A69E-F365-4A5D-8BA3-6985B6487564}" presName="vertSpace2a" presStyleCnt="0"/>
      <dgm:spPr/>
    </dgm:pt>
    <dgm:pt modelId="{C59DD99A-BD54-4817-8F77-07EA3FC4A403}" type="pres">
      <dgm:prSet presAssocID="{8BA4A69E-F365-4A5D-8BA3-6985B6487564}" presName="horz2" presStyleCnt="0"/>
      <dgm:spPr/>
    </dgm:pt>
    <dgm:pt modelId="{E6FB0649-84E1-4827-9D41-2BFF1D199A8A}" type="pres">
      <dgm:prSet presAssocID="{8BA4A69E-F365-4A5D-8BA3-6985B6487564}" presName="horzSpace2" presStyleCnt="0"/>
      <dgm:spPr/>
    </dgm:pt>
    <dgm:pt modelId="{2508BE4A-6064-4FC8-9C14-CBF67D15311B}" type="pres">
      <dgm:prSet presAssocID="{8BA4A69E-F365-4A5D-8BA3-6985B6487564}" presName="tx2" presStyleLbl="revTx" presStyleIdx="3" presStyleCnt="6"/>
      <dgm:spPr/>
    </dgm:pt>
    <dgm:pt modelId="{FBBE66C6-15DC-4CF2-AFA9-FA1C23DC9517}" type="pres">
      <dgm:prSet presAssocID="{8BA4A69E-F365-4A5D-8BA3-6985B6487564}" presName="vert2" presStyleCnt="0"/>
      <dgm:spPr/>
    </dgm:pt>
    <dgm:pt modelId="{4F3EFF50-E006-44C7-8CC8-94D32024C985}" type="pres">
      <dgm:prSet presAssocID="{8BA4A69E-F365-4A5D-8BA3-6985B6487564}" presName="thinLine2b" presStyleLbl="callout" presStyleIdx="1" presStyleCnt="3"/>
      <dgm:spPr/>
    </dgm:pt>
    <dgm:pt modelId="{847CAD17-6C4A-4C2D-9731-5AA21784477C}" type="pres">
      <dgm:prSet presAssocID="{8BA4A69E-F365-4A5D-8BA3-6985B6487564}" presName="vertSpace2b" presStyleCnt="0"/>
      <dgm:spPr/>
    </dgm:pt>
    <dgm:pt modelId="{1FECC085-5132-463B-83B5-A7FF74758D76}" type="pres">
      <dgm:prSet presAssocID="{011BDD03-DD55-4ED6-B525-795B876ED6ED}" presName="thickLine" presStyleLbl="alignNode1" presStyleIdx="2" presStyleCnt="3"/>
      <dgm:spPr/>
    </dgm:pt>
    <dgm:pt modelId="{F7EE826A-D1D9-4F0C-9BDB-232734A72FF9}" type="pres">
      <dgm:prSet presAssocID="{011BDD03-DD55-4ED6-B525-795B876ED6ED}" presName="horz1" presStyleCnt="0"/>
      <dgm:spPr/>
    </dgm:pt>
    <dgm:pt modelId="{B05F9919-AE15-4D3A-AF78-58A7AE05D199}" type="pres">
      <dgm:prSet presAssocID="{011BDD03-DD55-4ED6-B525-795B876ED6ED}" presName="tx1" presStyleLbl="revTx" presStyleIdx="4" presStyleCnt="6"/>
      <dgm:spPr/>
    </dgm:pt>
    <dgm:pt modelId="{60108B10-8376-4BEF-8AA2-EC6FCC675438}" type="pres">
      <dgm:prSet presAssocID="{011BDD03-DD55-4ED6-B525-795B876ED6ED}" presName="vert1" presStyleCnt="0"/>
      <dgm:spPr/>
    </dgm:pt>
    <dgm:pt modelId="{64E0E875-C42E-4DAE-98F4-E3DC69FFEEFB}" type="pres">
      <dgm:prSet presAssocID="{2A6FE7A6-E196-408F-B438-EF52E5531D80}" presName="vertSpace2a" presStyleCnt="0"/>
      <dgm:spPr/>
    </dgm:pt>
    <dgm:pt modelId="{8943DF46-5CB5-4E1A-BA76-280D74C93302}" type="pres">
      <dgm:prSet presAssocID="{2A6FE7A6-E196-408F-B438-EF52E5531D80}" presName="horz2" presStyleCnt="0"/>
      <dgm:spPr/>
    </dgm:pt>
    <dgm:pt modelId="{F328AC49-3630-488D-A99A-A204A678908E}" type="pres">
      <dgm:prSet presAssocID="{2A6FE7A6-E196-408F-B438-EF52E5531D80}" presName="horzSpace2" presStyleCnt="0"/>
      <dgm:spPr/>
    </dgm:pt>
    <dgm:pt modelId="{4EB0F614-1CC1-4643-953E-3D646D569707}" type="pres">
      <dgm:prSet presAssocID="{2A6FE7A6-E196-408F-B438-EF52E5531D80}" presName="tx2" presStyleLbl="revTx" presStyleIdx="5" presStyleCnt="6"/>
      <dgm:spPr/>
    </dgm:pt>
    <dgm:pt modelId="{F6C92C3E-B2A7-4AF0-960F-00B8C04CA504}" type="pres">
      <dgm:prSet presAssocID="{2A6FE7A6-E196-408F-B438-EF52E5531D80}" presName="vert2" presStyleCnt="0"/>
      <dgm:spPr/>
    </dgm:pt>
    <dgm:pt modelId="{B09B14B9-76A5-4284-978E-D88312CC3E0E}" type="pres">
      <dgm:prSet presAssocID="{2A6FE7A6-E196-408F-B438-EF52E5531D80}" presName="thinLine2b" presStyleLbl="callout" presStyleIdx="2" presStyleCnt="3"/>
      <dgm:spPr/>
    </dgm:pt>
    <dgm:pt modelId="{092A450E-4C63-4EF4-9249-936E6C125A79}" type="pres">
      <dgm:prSet presAssocID="{2A6FE7A6-E196-408F-B438-EF52E5531D80}" presName="vertSpace2b" presStyleCnt="0"/>
      <dgm:spPr/>
    </dgm:pt>
  </dgm:ptLst>
  <dgm:cxnLst>
    <dgm:cxn modelId="{A884241C-1A65-46A5-9329-66B95A4D5CD8}" srcId="{3FE34508-5524-4EF8-989D-960FF2946744}" destId="{A70C7559-3603-476D-A357-0A2F39F23B0F}" srcOrd="0" destOrd="0" parTransId="{0FEC2154-718A-4DDC-B5A8-3C5C29AF1A9E}" sibTransId="{88BC7D33-F10F-40A7-A96D-7F53A01EF474}"/>
    <dgm:cxn modelId="{82A05420-1140-4B6B-83FD-211EB8A75690}" srcId="{011BDD03-DD55-4ED6-B525-795B876ED6ED}" destId="{2A6FE7A6-E196-408F-B438-EF52E5531D80}" srcOrd="0" destOrd="0" parTransId="{87CADAE1-F7A9-4198-B5C0-9C947FDF3DDD}" sibTransId="{DCF4E9E3-30DF-424B-901E-1338C5C45009}"/>
    <dgm:cxn modelId="{A2484B2C-B806-42C9-AAE5-EF045ED6A41B}" srcId="{A70C7559-3603-476D-A357-0A2F39F23B0F}" destId="{FE2E9CFA-E0CA-4A41-A7AF-FC57DF8081C2}" srcOrd="0" destOrd="0" parTransId="{E05C5F64-F435-4232-B247-61243435744E}" sibTransId="{5F07DB09-F05E-4674-BE46-E138D5EF19A9}"/>
    <dgm:cxn modelId="{A81BF36E-6501-487E-9418-AF5BC805C4C2}" srcId="{DFEABEA5-8022-41AC-9B45-E88992F214FE}" destId="{8BA4A69E-F365-4A5D-8BA3-6985B6487564}" srcOrd="0" destOrd="0" parTransId="{2BDEBE56-12CF-4CBA-B525-47EBC2AC210A}" sibTransId="{44B6461E-3996-481F-9547-355729C436D7}"/>
    <dgm:cxn modelId="{6B49FA4F-8101-47AA-8256-3A6FF443CACF}" type="presOf" srcId="{FE2E9CFA-E0CA-4A41-A7AF-FC57DF8081C2}" destId="{F0CEE8E7-1207-4AB6-A55A-A9AD83B4BBC0}" srcOrd="0" destOrd="0" presId="urn:microsoft.com/office/officeart/2008/layout/LinedList"/>
    <dgm:cxn modelId="{9061B370-B481-47DC-B316-48B040ACABAC}" type="presOf" srcId="{A70C7559-3603-476D-A357-0A2F39F23B0F}" destId="{C54FAC9D-719C-4C70-80E8-FFDD0A6FB0A7}" srcOrd="0" destOrd="0" presId="urn:microsoft.com/office/officeart/2008/layout/LinedList"/>
    <dgm:cxn modelId="{236E3554-3455-4C6C-9E3D-41B188CF7950}" type="presOf" srcId="{8BA4A69E-F365-4A5D-8BA3-6985B6487564}" destId="{2508BE4A-6064-4FC8-9C14-CBF67D15311B}" srcOrd="0" destOrd="0" presId="urn:microsoft.com/office/officeart/2008/layout/LinedList"/>
    <dgm:cxn modelId="{62AA0776-2598-461F-A1CD-08FC4783C48E}" type="presOf" srcId="{011BDD03-DD55-4ED6-B525-795B876ED6ED}" destId="{B05F9919-AE15-4D3A-AF78-58A7AE05D199}" srcOrd="0" destOrd="0" presId="urn:microsoft.com/office/officeart/2008/layout/LinedList"/>
    <dgm:cxn modelId="{22445B7D-CDD9-44CB-8C3A-07E6DA5A8072}" srcId="{3FE34508-5524-4EF8-989D-960FF2946744}" destId="{011BDD03-DD55-4ED6-B525-795B876ED6ED}" srcOrd="2" destOrd="0" parTransId="{54543FA3-3DCB-4857-8E50-A24C66E39A4F}" sibTransId="{BECCA8F5-C3AB-4188-BC4B-48E45AFC2AFA}"/>
    <dgm:cxn modelId="{C06C0E97-80C6-477D-AC21-18F51B9D0427}" type="presOf" srcId="{3FE34508-5524-4EF8-989D-960FF2946744}" destId="{59367800-B253-4414-B3ED-E7C227B5B001}" srcOrd="0" destOrd="0" presId="urn:microsoft.com/office/officeart/2008/layout/LinedList"/>
    <dgm:cxn modelId="{4F6C23A6-D780-4AD4-8FB9-B60A956B9CFF}" type="presOf" srcId="{DFEABEA5-8022-41AC-9B45-E88992F214FE}" destId="{7BED5F5A-435D-4198-8C9B-B9C228ACEE05}" srcOrd="0" destOrd="0" presId="urn:microsoft.com/office/officeart/2008/layout/LinedList"/>
    <dgm:cxn modelId="{927FD9D3-96A8-417B-BEA8-FDA2F9F95348}" srcId="{3FE34508-5524-4EF8-989D-960FF2946744}" destId="{DFEABEA5-8022-41AC-9B45-E88992F214FE}" srcOrd="1" destOrd="0" parTransId="{E68F6E63-4CBA-442A-A835-AE7452C76BD7}" sibTransId="{06505929-6D07-45CA-9B79-C57F8A69ABBB}"/>
    <dgm:cxn modelId="{A7A0D2FD-83AC-4CDC-8CB5-ABBA4DFDEF7D}" type="presOf" srcId="{2A6FE7A6-E196-408F-B438-EF52E5531D80}" destId="{4EB0F614-1CC1-4643-953E-3D646D569707}" srcOrd="0" destOrd="0" presId="urn:microsoft.com/office/officeart/2008/layout/LinedList"/>
    <dgm:cxn modelId="{319D4155-FB87-49D8-BD0D-26A356E70749}" type="presParOf" srcId="{59367800-B253-4414-B3ED-E7C227B5B001}" destId="{FAB99BEB-64EC-4615-B2D1-FBA73DB65565}" srcOrd="0" destOrd="0" presId="urn:microsoft.com/office/officeart/2008/layout/LinedList"/>
    <dgm:cxn modelId="{1B7834A6-9E2B-476E-A4F2-AE4E67CFFF19}" type="presParOf" srcId="{59367800-B253-4414-B3ED-E7C227B5B001}" destId="{AF7D8FB8-7C21-4669-AC08-65A510F45306}" srcOrd="1" destOrd="0" presId="urn:microsoft.com/office/officeart/2008/layout/LinedList"/>
    <dgm:cxn modelId="{0D90A4CE-8291-4298-9536-C7BCC9837928}" type="presParOf" srcId="{AF7D8FB8-7C21-4669-AC08-65A510F45306}" destId="{C54FAC9D-719C-4C70-80E8-FFDD0A6FB0A7}" srcOrd="0" destOrd="0" presId="urn:microsoft.com/office/officeart/2008/layout/LinedList"/>
    <dgm:cxn modelId="{47E072A0-B8BE-404B-A150-13DF710B3A1B}" type="presParOf" srcId="{AF7D8FB8-7C21-4669-AC08-65A510F45306}" destId="{72E55FB7-4605-4A83-9419-A0B69E9601AB}" srcOrd="1" destOrd="0" presId="urn:microsoft.com/office/officeart/2008/layout/LinedList"/>
    <dgm:cxn modelId="{3665BC99-AB09-4D2D-9840-DB0D027D09CB}" type="presParOf" srcId="{72E55FB7-4605-4A83-9419-A0B69E9601AB}" destId="{E4F68BDE-A937-4D25-8861-AB760CE18D23}" srcOrd="0" destOrd="0" presId="urn:microsoft.com/office/officeart/2008/layout/LinedList"/>
    <dgm:cxn modelId="{3C39C05D-0598-4993-8038-630AB9CB555B}" type="presParOf" srcId="{72E55FB7-4605-4A83-9419-A0B69E9601AB}" destId="{68601C95-FCB6-48CC-9ABD-3A37CC7EA1B0}" srcOrd="1" destOrd="0" presId="urn:microsoft.com/office/officeart/2008/layout/LinedList"/>
    <dgm:cxn modelId="{1AB16237-A5A8-4210-AB3F-8400C3712774}" type="presParOf" srcId="{68601C95-FCB6-48CC-9ABD-3A37CC7EA1B0}" destId="{8E78B9F2-5CC9-49B8-8F9F-C4381AE48971}" srcOrd="0" destOrd="0" presId="urn:microsoft.com/office/officeart/2008/layout/LinedList"/>
    <dgm:cxn modelId="{1BD53553-590A-433C-8671-863C92267610}" type="presParOf" srcId="{68601C95-FCB6-48CC-9ABD-3A37CC7EA1B0}" destId="{F0CEE8E7-1207-4AB6-A55A-A9AD83B4BBC0}" srcOrd="1" destOrd="0" presId="urn:microsoft.com/office/officeart/2008/layout/LinedList"/>
    <dgm:cxn modelId="{0D2C4C11-8122-4289-A4B4-0CA4ACE807EA}" type="presParOf" srcId="{68601C95-FCB6-48CC-9ABD-3A37CC7EA1B0}" destId="{F26E7232-E1B2-45B5-B479-7C9A63CEC947}" srcOrd="2" destOrd="0" presId="urn:microsoft.com/office/officeart/2008/layout/LinedList"/>
    <dgm:cxn modelId="{6BE7C766-B7D8-4DA1-8961-D99C74394464}" type="presParOf" srcId="{72E55FB7-4605-4A83-9419-A0B69E9601AB}" destId="{28F3CB31-7A79-41F8-87ED-4301372D7DD6}" srcOrd="2" destOrd="0" presId="urn:microsoft.com/office/officeart/2008/layout/LinedList"/>
    <dgm:cxn modelId="{2F8C6593-C4C4-4720-BCB0-E25FD7D6069B}" type="presParOf" srcId="{72E55FB7-4605-4A83-9419-A0B69E9601AB}" destId="{BD08E759-4022-47EF-B45B-02FA98074F6F}" srcOrd="3" destOrd="0" presId="urn:microsoft.com/office/officeart/2008/layout/LinedList"/>
    <dgm:cxn modelId="{4861018B-1D0C-4FEA-8D42-623648493805}" type="presParOf" srcId="{59367800-B253-4414-B3ED-E7C227B5B001}" destId="{18AF1156-E03D-4EF3-9D5E-19761DF4C010}" srcOrd="2" destOrd="0" presId="urn:microsoft.com/office/officeart/2008/layout/LinedList"/>
    <dgm:cxn modelId="{11C7658D-E5D2-4E9C-A84B-9781BDA6C4E1}" type="presParOf" srcId="{59367800-B253-4414-B3ED-E7C227B5B001}" destId="{C778F39E-B2AD-4807-BB70-C02821611881}" srcOrd="3" destOrd="0" presId="urn:microsoft.com/office/officeart/2008/layout/LinedList"/>
    <dgm:cxn modelId="{17E49C81-863F-43D0-9426-A09840C42272}" type="presParOf" srcId="{C778F39E-B2AD-4807-BB70-C02821611881}" destId="{7BED5F5A-435D-4198-8C9B-B9C228ACEE05}" srcOrd="0" destOrd="0" presId="urn:microsoft.com/office/officeart/2008/layout/LinedList"/>
    <dgm:cxn modelId="{7ABA0D71-7464-43E5-BB0D-B64E6D9C05BC}" type="presParOf" srcId="{C778F39E-B2AD-4807-BB70-C02821611881}" destId="{13163F04-E701-4D62-BE85-8E78E6643325}" srcOrd="1" destOrd="0" presId="urn:microsoft.com/office/officeart/2008/layout/LinedList"/>
    <dgm:cxn modelId="{B59C9306-DADD-4792-9C68-96F7469EAAE3}" type="presParOf" srcId="{13163F04-E701-4D62-BE85-8E78E6643325}" destId="{98C62957-C277-43B1-B5EA-C91A61CE5513}" srcOrd="0" destOrd="0" presId="urn:microsoft.com/office/officeart/2008/layout/LinedList"/>
    <dgm:cxn modelId="{4202A3BC-8793-4525-80A4-993BC6CA18AC}" type="presParOf" srcId="{13163F04-E701-4D62-BE85-8E78E6643325}" destId="{C59DD99A-BD54-4817-8F77-07EA3FC4A403}" srcOrd="1" destOrd="0" presId="urn:microsoft.com/office/officeart/2008/layout/LinedList"/>
    <dgm:cxn modelId="{493B56C1-564E-4ECF-A0F5-1C010BEB453E}" type="presParOf" srcId="{C59DD99A-BD54-4817-8F77-07EA3FC4A403}" destId="{E6FB0649-84E1-4827-9D41-2BFF1D199A8A}" srcOrd="0" destOrd="0" presId="urn:microsoft.com/office/officeart/2008/layout/LinedList"/>
    <dgm:cxn modelId="{0CA19776-D05D-4520-B229-80F2B362539C}" type="presParOf" srcId="{C59DD99A-BD54-4817-8F77-07EA3FC4A403}" destId="{2508BE4A-6064-4FC8-9C14-CBF67D15311B}" srcOrd="1" destOrd="0" presId="urn:microsoft.com/office/officeart/2008/layout/LinedList"/>
    <dgm:cxn modelId="{ABB72345-026D-411A-81F9-0BC9C31144AF}" type="presParOf" srcId="{C59DD99A-BD54-4817-8F77-07EA3FC4A403}" destId="{FBBE66C6-15DC-4CF2-AFA9-FA1C23DC9517}" srcOrd="2" destOrd="0" presId="urn:microsoft.com/office/officeart/2008/layout/LinedList"/>
    <dgm:cxn modelId="{9DD26577-7344-4572-B5D2-ADCEFFF31679}" type="presParOf" srcId="{13163F04-E701-4D62-BE85-8E78E6643325}" destId="{4F3EFF50-E006-44C7-8CC8-94D32024C985}" srcOrd="2" destOrd="0" presId="urn:microsoft.com/office/officeart/2008/layout/LinedList"/>
    <dgm:cxn modelId="{71A01687-C331-4103-AC3C-7CF6572C8958}" type="presParOf" srcId="{13163F04-E701-4D62-BE85-8E78E6643325}" destId="{847CAD17-6C4A-4C2D-9731-5AA21784477C}" srcOrd="3" destOrd="0" presId="urn:microsoft.com/office/officeart/2008/layout/LinedList"/>
    <dgm:cxn modelId="{311FDB66-3B00-4B2D-9652-E2240E6AAF81}" type="presParOf" srcId="{59367800-B253-4414-B3ED-E7C227B5B001}" destId="{1FECC085-5132-463B-83B5-A7FF74758D76}" srcOrd="4" destOrd="0" presId="urn:microsoft.com/office/officeart/2008/layout/LinedList"/>
    <dgm:cxn modelId="{525C6D09-680A-4940-927B-6DA24E9C55F8}" type="presParOf" srcId="{59367800-B253-4414-B3ED-E7C227B5B001}" destId="{F7EE826A-D1D9-4F0C-9BDB-232734A72FF9}" srcOrd="5" destOrd="0" presId="urn:microsoft.com/office/officeart/2008/layout/LinedList"/>
    <dgm:cxn modelId="{B3E197B9-1C31-441C-9EAB-7F8AC279EC88}" type="presParOf" srcId="{F7EE826A-D1D9-4F0C-9BDB-232734A72FF9}" destId="{B05F9919-AE15-4D3A-AF78-58A7AE05D199}" srcOrd="0" destOrd="0" presId="urn:microsoft.com/office/officeart/2008/layout/LinedList"/>
    <dgm:cxn modelId="{BBC7EE2B-264D-433E-AFDF-8A952DA66EFE}" type="presParOf" srcId="{F7EE826A-D1D9-4F0C-9BDB-232734A72FF9}" destId="{60108B10-8376-4BEF-8AA2-EC6FCC675438}" srcOrd="1" destOrd="0" presId="urn:microsoft.com/office/officeart/2008/layout/LinedList"/>
    <dgm:cxn modelId="{091C2A59-15B8-44CE-A245-5E8FFC30ED08}" type="presParOf" srcId="{60108B10-8376-4BEF-8AA2-EC6FCC675438}" destId="{64E0E875-C42E-4DAE-98F4-E3DC69FFEEFB}" srcOrd="0" destOrd="0" presId="urn:microsoft.com/office/officeart/2008/layout/LinedList"/>
    <dgm:cxn modelId="{C72C201C-6427-465C-9D9A-81C913EED240}" type="presParOf" srcId="{60108B10-8376-4BEF-8AA2-EC6FCC675438}" destId="{8943DF46-5CB5-4E1A-BA76-280D74C93302}" srcOrd="1" destOrd="0" presId="urn:microsoft.com/office/officeart/2008/layout/LinedList"/>
    <dgm:cxn modelId="{DBB83489-46E3-4D0F-902E-C7F04058D4B2}" type="presParOf" srcId="{8943DF46-5CB5-4E1A-BA76-280D74C93302}" destId="{F328AC49-3630-488D-A99A-A204A678908E}" srcOrd="0" destOrd="0" presId="urn:microsoft.com/office/officeart/2008/layout/LinedList"/>
    <dgm:cxn modelId="{19FF97AB-2DF8-495F-9980-A8FB0268A66D}" type="presParOf" srcId="{8943DF46-5CB5-4E1A-BA76-280D74C93302}" destId="{4EB0F614-1CC1-4643-953E-3D646D569707}" srcOrd="1" destOrd="0" presId="urn:microsoft.com/office/officeart/2008/layout/LinedList"/>
    <dgm:cxn modelId="{AD53EEA1-CB23-4D9E-BA57-F24249076601}" type="presParOf" srcId="{8943DF46-5CB5-4E1A-BA76-280D74C93302}" destId="{F6C92C3E-B2A7-4AF0-960F-00B8C04CA504}" srcOrd="2" destOrd="0" presId="urn:microsoft.com/office/officeart/2008/layout/LinedList"/>
    <dgm:cxn modelId="{31A6043A-DC91-402B-9F41-DB4694647560}" type="presParOf" srcId="{60108B10-8376-4BEF-8AA2-EC6FCC675438}" destId="{B09B14B9-76A5-4284-978E-D88312CC3E0E}" srcOrd="2" destOrd="0" presId="urn:microsoft.com/office/officeart/2008/layout/LinedList"/>
    <dgm:cxn modelId="{52398D78-423F-4666-821A-D66D42DAB80B}" type="presParOf" srcId="{60108B10-8376-4BEF-8AA2-EC6FCC675438}" destId="{092A450E-4C63-4EF4-9249-936E6C125A79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CDA142-0406-4F1E-B31E-714BADE6CD4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526EB582-E675-4EE2-90D1-FF8FBD349660}">
      <dgm:prSet/>
      <dgm:spPr/>
      <dgm:t>
        <a:bodyPr/>
        <a:lstStyle/>
        <a:p>
          <a:r>
            <a:rPr lang="en-US" dirty="0" err="1"/>
            <a:t>SoluLab</a:t>
          </a:r>
          <a:r>
            <a:rPr lang="en-US" dirty="0"/>
            <a:t> </a:t>
          </a:r>
        </a:p>
      </dgm:t>
    </dgm:pt>
    <dgm:pt modelId="{BC9345EA-A760-485B-9218-1022F576FCEB}" type="parTrans" cxnId="{95F46AF0-2F2C-4425-BBA9-890F48F95986}">
      <dgm:prSet/>
      <dgm:spPr/>
      <dgm:t>
        <a:bodyPr/>
        <a:lstStyle/>
        <a:p>
          <a:endParaRPr lang="en-US"/>
        </a:p>
      </dgm:t>
    </dgm:pt>
    <dgm:pt modelId="{97DBD806-8E2D-477F-A461-26A018F8584E}" type="sibTrans" cxnId="{95F46AF0-2F2C-4425-BBA9-890F48F95986}">
      <dgm:prSet/>
      <dgm:spPr/>
      <dgm:t>
        <a:bodyPr/>
        <a:lstStyle/>
        <a:p>
          <a:endParaRPr lang="en-US"/>
        </a:p>
      </dgm:t>
    </dgm:pt>
    <dgm:pt modelId="{06DFAA5A-075D-40AC-9462-E38CC1A20470}">
      <dgm:prSet/>
      <dgm:spPr/>
      <dgm:t>
        <a:bodyPr/>
        <a:lstStyle/>
        <a:p>
          <a:r>
            <a:rPr lang="en-US"/>
            <a:t>Enterprise Blockchain Development - Unlock the future of secure and transparent business operations with our enterprise blockchain development expertise.</a:t>
          </a:r>
        </a:p>
      </dgm:t>
    </dgm:pt>
    <dgm:pt modelId="{06185E70-AEB4-49D6-99F5-EB0238A70948}" type="parTrans" cxnId="{4ED784C9-4DF0-4B46-B4AF-A38CB44D623E}">
      <dgm:prSet/>
      <dgm:spPr/>
      <dgm:t>
        <a:bodyPr/>
        <a:lstStyle/>
        <a:p>
          <a:endParaRPr lang="en-US"/>
        </a:p>
      </dgm:t>
    </dgm:pt>
    <dgm:pt modelId="{05F5C392-D4F4-41FB-ACFB-A9DE9442C31A}" type="sibTrans" cxnId="{4ED784C9-4DF0-4B46-B4AF-A38CB44D623E}">
      <dgm:prSet/>
      <dgm:spPr/>
      <dgm:t>
        <a:bodyPr/>
        <a:lstStyle/>
        <a:p>
          <a:endParaRPr lang="en-US"/>
        </a:p>
      </dgm:t>
    </dgm:pt>
    <dgm:pt modelId="{2C893E42-10F5-4535-BBF7-5310FBF8DD01}">
      <dgm:prSet/>
      <dgm:spPr/>
      <dgm:t>
        <a:bodyPr/>
        <a:lstStyle/>
        <a:p>
          <a:r>
            <a:rPr lang="en-US"/>
            <a:t>Smart Contracts Development - Our tailored smart contract solutions ensure seamless and secure transactions on the blockchain, helping elevate business efficiency</a:t>
          </a:r>
        </a:p>
      </dgm:t>
    </dgm:pt>
    <dgm:pt modelId="{D2E200DD-63F5-4F51-9F68-FF325FECFC17}" type="parTrans" cxnId="{DFF3AAC6-51A1-4E66-8C31-A9539043725D}">
      <dgm:prSet/>
      <dgm:spPr/>
      <dgm:t>
        <a:bodyPr/>
        <a:lstStyle/>
        <a:p>
          <a:endParaRPr lang="en-US"/>
        </a:p>
      </dgm:t>
    </dgm:pt>
    <dgm:pt modelId="{30A1CDB3-974A-4E90-A929-F0A3593E7F5F}" type="sibTrans" cxnId="{DFF3AAC6-51A1-4E66-8C31-A9539043725D}">
      <dgm:prSet/>
      <dgm:spPr/>
      <dgm:t>
        <a:bodyPr/>
        <a:lstStyle/>
        <a:p>
          <a:endParaRPr lang="en-US"/>
        </a:p>
      </dgm:t>
    </dgm:pt>
    <dgm:pt modelId="{1B63D12F-D07B-43EC-84F4-ACBE0E444E58}" type="pres">
      <dgm:prSet presAssocID="{32CDA142-0406-4F1E-B31E-714BADE6CD4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B508D76-9C14-46C0-900F-B4AD7AEB9340}" type="pres">
      <dgm:prSet presAssocID="{526EB582-E675-4EE2-90D1-FF8FBD349660}" presName="hierRoot1" presStyleCnt="0"/>
      <dgm:spPr/>
    </dgm:pt>
    <dgm:pt modelId="{43C84354-9C84-4F24-8C4B-EC951D332392}" type="pres">
      <dgm:prSet presAssocID="{526EB582-E675-4EE2-90D1-FF8FBD349660}" presName="composite" presStyleCnt="0"/>
      <dgm:spPr/>
    </dgm:pt>
    <dgm:pt modelId="{0FFCFC19-7DD4-4975-8FC2-C48E10F25E77}" type="pres">
      <dgm:prSet presAssocID="{526EB582-E675-4EE2-90D1-FF8FBD349660}" presName="background" presStyleLbl="node0" presStyleIdx="0" presStyleCnt="3"/>
      <dgm:spPr/>
    </dgm:pt>
    <dgm:pt modelId="{229C9694-4B32-4AAB-90D0-4E33C7E9B354}" type="pres">
      <dgm:prSet presAssocID="{526EB582-E675-4EE2-90D1-FF8FBD349660}" presName="text" presStyleLbl="fgAcc0" presStyleIdx="0" presStyleCnt="3">
        <dgm:presLayoutVars>
          <dgm:chPref val="3"/>
        </dgm:presLayoutVars>
      </dgm:prSet>
      <dgm:spPr/>
    </dgm:pt>
    <dgm:pt modelId="{E1F1213B-C2AA-45CB-A4CD-728CCDA47551}" type="pres">
      <dgm:prSet presAssocID="{526EB582-E675-4EE2-90D1-FF8FBD349660}" presName="hierChild2" presStyleCnt="0"/>
      <dgm:spPr/>
    </dgm:pt>
    <dgm:pt modelId="{E1AF25F6-3B4C-4612-94B9-BBC8DDEBFB6C}" type="pres">
      <dgm:prSet presAssocID="{06DFAA5A-075D-40AC-9462-E38CC1A20470}" presName="hierRoot1" presStyleCnt="0"/>
      <dgm:spPr/>
    </dgm:pt>
    <dgm:pt modelId="{318BBC3C-243C-4FAE-9DAF-011A9A049720}" type="pres">
      <dgm:prSet presAssocID="{06DFAA5A-075D-40AC-9462-E38CC1A20470}" presName="composite" presStyleCnt="0"/>
      <dgm:spPr/>
    </dgm:pt>
    <dgm:pt modelId="{ECD2F930-0AFE-4875-A0F2-94B0A09F4D7E}" type="pres">
      <dgm:prSet presAssocID="{06DFAA5A-075D-40AC-9462-E38CC1A20470}" presName="background" presStyleLbl="node0" presStyleIdx="1" presStyleCnt="3"/>
      <dgm:spPr/>
    </dgm:pt>
    <dgm:pt modelId="{6CBEFFFF-D476-4381-95F8-39FC8AA7A336}" type="pres">
      <dgm:prSet presAssocID="{06DFAA5A-075D-40AC-9462-E38CC1A20470}" presName="text" presStyleLbl="fgAcc0" presStyleIdx="1" presStyleCnt="3">
        <dgm:presLayoutVars>
          <dgm:chPref val="3"/>
        </dgm:presLayoutVars>
      </dgm:prSet>
      <dgm:spPr/>
    </dgm:pt>
    <dgm:pt modelId="{1914964C-13A7-48DE-8D47-D7426ACA5B4D}" type="pres">
      <dgm:prSet presAssocID="{06DFAA5A-075D-40AC-9462-E38CC1A20470}" presName="hierChild2" presStyleCnt="0"/>
      <dgm:spPr/>
    </dgm:pt>
    <dgm:pt modelId="{00F5348B-D203-4FF0-8B87-D969BD4E80A9}" type="pres">
      <dgm:prSet presAssocID="{2C893E42-10F5-4535-BBF7-5310FBF8DD01}" presName="hierRoot1" presStyleCnt="0"/>
      <dgm:spPr/>
    </dgm:pt>
    <dgm:pt modelId="{8F310D27-DDF7-4EDA-A53E-9434B0FFE37E}" type="pres">
      <dgm:prSet presAssocID="{2C893E42-10F5-4535-BBF7-5310FBF8DD01}" presName="composite" presStyleCnt="0"/>
      <dgm:spPr/>
    </dgm:pt>
    <dgm:pt modelId="{0DE08B01-744F-4BFC-B353-C6D2BC6E2BDF}" type="pres">
      <dgm:prSet presAssocID="{2C893E42-10F5-4535-BBF7-5310FBF8DD01}" presName="background" presStyleLbl="node0" presStyleIdx="2" presStyleCnt="3"/>
      <dgm:spPr/>
    </dgm:pt>
    <dgm:pt modelId="{A46E2313-89D8-4F2D-98FE-797E281DF505}" type="pres">
      <dgm:prSet presAssocID="{2C893E42-10F5-4535-BBF7-5310FBF8DD01}" presName="text" presStyleLbl="fgAcc0" presStyleIdx="2" presStyleCnt="3">
        <dgm:presLayoutVars>
          <dgm:chPref val="3"/>
        </dgm:presLayoutVars>
      </dgm:prSet>
      <dgm:spPr/>
    </dgm:pt>
    <dgm:pt modelId="{2293967D-B18F-45D6-A8F7-FA338F77033F}" type="pres">
      <dgm:prSet presAssocID="{2C893E42-10F5-4535-BBF7-5310FBF8DD01}" presName="hierChild2" presStyleCnt="0"/>
      <dgm:spPr/>
    </dgm:pt>
  </dgm:ptLst>
  <dgm:cxnLst>
    <dgm:cxn modelId="{1A527E5B-6A19-4152-86D9-6B875B463527}" type="presOf" srcId="{32CDA142-0406-4F1E-B31E-714BADE6CD45}" destId="{1B63D12F-D07B-43EC-84F4-ACBE0E444E58}" srcOrd="0" destOrd="0" presId="urn:microsoft.com/office/officeart/2005/8/layout/hierarchy1"/>
    <dgm:cxn modelId="{722F469C-04D2-43F3-BE24-44B9804360A1}" type="presOf" srcId="{526EB582-E675-4EE2-90D1-FF8FBD349660}" destId="{229C9694-4B32-4AAB-90D0-4E33C7E9B354}" srcOrd="0" destOrd="0" presId="urn:microsoft.com/office/officeart/2005/8/layout/hierarchy1"/>
    <dgm:cxn modelId="{DCB8E6AA-CFBB-4105-9716-527C36C9DA07}" type="presOf" srcId="{06DFAA5A-075D-40AC-9462-E38CC1A20470}" destId="{6CBEFFFF-D476-4381-95F8-39FC8AA7A336}" srcOrd="0" destOrd="0" presId="urn:microsoft.com/office/officeart/2005/8/layout/hierarchy1"/>
    <dgm:cxn modelId="{DFF3AAC6-51A1-4E66-8C31-A9539043725D}" srcId="{32CDA142-0406-4F1E-B31E-714BADE6CD45}" destId="{2C893E42-10F5-4535-BBF7-5310FBF8DD01}" srcOrd="2" destOrd="0" parTransId="{D2E200DD-63F5-4F51-9F68-FF325FECFC17}" sibTransId="{30A1CDB3-974A-4E90-A929-F0A3593E7F5F}"/>
    <dgm:cxn modelId="{4ED784C9-4DF0-4B46-B4AF-A38CB44D623E}" srcId="{32CDA142-0406-4F1E-B31E-714BADE6CD45}" destId="{06DFAA5A-075D-40AC-9462-E38CC1A20470}" srcOrd="1" destOrd="0" parTransId="{06185E70-AEB4-49D6-99F5-EB0238A70948}" sibTransId="{05F5C392-D4F4-41FB-ACFB-A9DE9442C31A}"/>
    <dgm:cxn modelId="{95F46AF0-2F2C-4425-BBA9-890F48F95986}" srcId="{32CDA142-0406-4F1E-B31E-714BADE6CD45}" destId="{526EB582-E675-4EE2-90D1-FF8FBD349660}" srcOrd="0" destOrd="0" parTransId="{BC9345EA-A760-485B-9218-1022F576FCEB}" sibTransId="{97DBD806-8E2D-477F-A461-26A018F8584E}"/>
    <dgm:cxn modelId="{F722C3FB-2E8D-43B9-B60B-2C7F22B0D49A}" type="presOf" srcId="{2C893E42-10F5-4535-BBF7-5310FBF8DD01}" destId="{A46E2313-89D8-4F2D-98FE-797E281DF505}" srcOrd="0" destOrd="0" presId="urn:microsoft.com/office/officeart/2005/8/layout/hierarchy1"/>
    <dgm:cxn modelId="{6DB08743-D702-4998-85B0-4676E70E1BF5}" type="presParOf" srcId="{1B63D12F-D07B-43EC-84F4-ACBE0E444E58}" destId="{7B508D76-9C14-46C0-900F-B4AD7AEB9340}" srcOrd="0" destOrd="0" presId="urn:microsoft.com/office/officeart/2005/8/layout/hierarchy1"/>
    <dgm:cxn modelId="{046214FE-0A12-4A24-8671-BC20BC380B85}" type="presParOf" srcId="{7B508D76-9C14-46C0-900F-B4AD7AEB9340}" destId="{43C84354-9C84-4F24-8C4B-EC951D332392}" srcOrd="0" destOrd="0" presId="urn:microsoft.com/office/officeart/2005/8/layout/hierarchy1"/>
    <dgm:cxn modelId="{ACFD5227-4E7C-43B8-8867-8454775B407E}" type="presParOf" srcId="{43C84354-9C84-4F24-8C4B-EC951D332392}" destId="{0FFCFC19-7DD4-4975-8FC2-C48E10F25E77}" srcOrd="0" destOrd="0" presId="urn:microsoft.com/office/officeart/2005/8/layout/hierarchy1"/>
    <dgm:cxn modelId="{5F723A92-3DE9-4811-968B-5AA5F3CF1E15}" type="presParOf" srcId="{43C84354-9C84-4F24-8C4B-EC951D332392}" destId="{229C9694-4B32-4AAB-90D0-4E33C7E9B354}" srcOrd="1" destOrd="0" presId="urn:microsoft.com/office/officeart/2005/8/layout/hierarchy1"/>
    <dgm:cxn modelId="{A2B73D5B-723D-40BA-BF2D-403494CC5F57}" type="presParOf" srcId="{7B508D76-9C14-46C0-900F-B4AD7AEB9340}" destId="{E1F1213B-C2AA-45CB-A4CD-728CCDA47551}" srcOrd="1" destOrd="0" presId="urn:microsoft.com/office/officeart/2005/8/layout/hierarchy1"/>
    <dgm:cxn modelId="{FCC65FA6-AD89-476A-820A-040D4FE14F02}" type="presParOf" srcId="{1B63D12F-D07B-43EC-84F4-ACBE0E444E58}" destId="{E1AF25F6-3B4C-4612-94B9-BBC8DDEBFB6C}" srcOrd="1" destOrd="0" presId="urn:microsoft.com/office/officeart/2005/8/layout/hierarchy1"/>
    <dgm:cxn modelId="{DBAEA19B-28C8-4A35-A115-635D1587BE2B}" type="presParOf" srcId="{E1AF25F6-3B4C-4612-94B9-BBC8DDEBFB6C}" destId="{318BBC3C-243C-4FAE-9DAF-011A9A049720}" srcOrd="0" destOrd="0" presId="urn:microsoft.com/office/officeart/2005/8/layout/hierarchy1"/>
    <dgm:cxn modelId="{39FC56DE-5A58-41F8-B735-0E29591D5B94}" type="presParOf" srcId="{318BBC3C-243C-4FAE-9DAF-011A9A049720}" destId="{ECD2F930-0AFE-4875-A0F2-94B0A09F4D7E}" srcOrd="0" destOrd="0" presId="urn:microsoft.com/office/officeart/2005/8/layout/hierarchy1"/>
    <dgm:cxn modelId="{AD98647B-026E-427E-B05D-51BF729442FF}" type="presParOf" srcId="{318BBC3C-243C-4FAE-9DAF-011A9A049720}" destId="{6CBEFFFF-D476-4381-95F8-39FC8AA7A336}" srcOrd="1" destOrd="0" presId="urn:microsoft.com/office/officeart/2005/8/layout/hierarchy1"/>
    <dgm:cxn modelId="{F2517AF8-D0D2-4BE3-8006-82CD2E5F060B}" type="presParOf" srcId="{E1AF25F6-3B4C-4612-94B9-BBC8DDEBFB6C}" destId="{1914964C-13A7-48DE-8D47-D7426ACA5B4D}" srcOrd="1" destOrd="0" presId="urn:microsoft.com/office/officeart/2005/8/layout/hierarchy1"/>
    <dgm:cxn modelId="{42BB6242-6719-4126-9D36-F68E1EFA1EA5}" type="presParOf" srcId="{1B63D12F-D07B-43EC-84F4-ACBE0E444E58}" destId="{00F5348B-D203-4FF0-8B87-D969BD4E80A9}" srcOrd="2" destOrd="0" presId="urn:microsoft.com/office/officeart/2005/8/layout/hierarchy1"/>
    <dgm:cxn modelId="{33F198BD-1E71-4DDE-9936-ECD4DB384DD7}" type="presParOf" srcId="{00F5348B-D203-4FF0-8B87-D969BD4E80A9}" destId="{8F310D27-DDF7-4EDA-A53E-9434B0FFE37E}" srcOrd="0" destOrd="0" presId="urn:microsoft.com/office/officeart/2005/8/layout/hierarchy1"/>
    <dgm:cxn modelId="{6C3EC398-BC7F-4B3B-995A-5B7BDF0C97C2}" type="presParOf" srcId="{8F310D27-DDF7-4EDA-A53E-9434B0FFE37E}" destId="{0DE08B01-744F-4BFC-B353-C6D2BC6E2BDF}" srcOrd="0" destOrd="0" presId="urn:microsoft.com/office/officeart/2005/8/layout/hierarchy1"/>
    <dgm:cxn modelId="{657FEC11-4858-4C96-8981-FE8E69D3B9E7}" type="presParOf" srcId="{8F310D27-DDF7-4EDA-A53E-9434B0FFE37E}" destId="{A46E2313-89D8-4F2D-98FE-797E281DF505}" srcOrd="1" destOrd="0" presId="urn:microsoft.com/office/officeart/2005/8/layout/hierarchy1"/>
    <dgm:cxn modelId="{7C52B871-DA04-4876-8A5F-228CA86243D4}" type="presParOf" srcId="{00F5348B-D203-4FF0-8B87-D969BD4E80A9}" destId="{2293967D-B18F-45D6-A8F7-FA338F77033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2CDA142-0406-4F1E-B31E-714BADE6CD4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6EB582-E675-4EE2-90D1-FF8FBD349660}">
      <dgm:prSet/>
      <dgm:spPr/>
      <dgm:t>
        <a:bodyPr/>
        <a:lstStyle/>
        <a:p>
          <a:pPr>
            <a:buNone/>
          </a:pPr>
          <a:r>
            <a:rPr lang="en-US" dirty="0"/>
            <a:t>Medicalchain</a:t>
          </a:r>
        </a:p>
      </dgm:t>
    </dgm:pt>
    <dgm:pt modelId="{BC9345EA-A760-485B-9218-1022F576FCEB}" type="parTrans" cxnId="{95F46AF0-2F2C-4425-BBA9-890F48F95986}">
      <dgm:prSet/>
      <dgm:spPr/>
      <dgm:t>
        <a:bodyPr/>
        <a:lstStyle/>
        <a:p>
          <a:endParaRPr lang="en-US"/>
        </a:p>
      </dgm:t>
    </dgm:pt>
    <dgm:pt modelId="{97DBD806-8E2D-477F-A461-26A018F8584E}" type="sibTrans" cxnId="{95F46AF0-2F2C-4425-BBA9-890F48F95986}">
      <dgm:prSet/>
      <dgm:spPr/>
      <dgm:t>
        <a:bodyPr/>
        <a:lstStyle/>
        <a:p>
          <a:endParaRPr lang="en-US"/>
        </a:p>
      </dgm:t>
    </dgm:pt>
    <dgm:pt modelId="{06DFAA5A-075D-40AC-9462-E38CC1A20470}">
      <dgm:prSet/>
      <dgm:spPr/>
      <dgm:t>
        <a:bodyPr/>
        <a:lstStyle/>
        <a:p>
          <a:r>
            <a:rPr lang="en-US" dirty="0"/>
            <a:t>MyClinic.com - provides immediate retrieval of health records, allowing patients to communicate directly with doctors and share their health records for online consultations</a:t>
          </a:r>
        </a:p>
      </dgm:t>
    </dgm:pt>
    <dgm:pt modelId="{06185E70-AEB4-49D6-99F5-EB0238A70948}" type="parTrans" cxnId="{4ED784C9-4DF0-4B46-B4AF-A38CB44D623E}">
      <dgm:prSet/>
      <dgm:spPr/>
      <dgm:t>
        <a:bodyPr/>
        <a:lstStyle/>
        <a:p>
          <a:endParaRPr lang="en-US"/>
        </a:p>
      </dgm:t>
    </dgm:pt>
    <dgm:pt modelId="{05F5C392-D4F4-41FB-ACFB-A9DE9442C31A}" type="sibTrans" cxnId="{4ED784C9-4DF0-4B46-B4AF-A38CB44D623E}">
      <dgm:prSet/>
      <dgm:spPr/>
      <dgm:t>
        <a:bodyPr/>
        <a:lstStyle/>
        <a:p>
          <a:endParaRPr lang="en-US"/>
        </a:p>
      </dgm:t>
    </dgm:pt>
    <dgm:pt modelId="{1B63D12F-D07B-43EC-84F4-ACBE0E444E58}" type="pres">
      <dgm:prSet presAssocID="{32CDA142-0406-4F1E-B31E-714BADE6CD4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B508D76-9C14-46C0-900F-B4AD7AEB9340}" type="pres">
      <dgm:prSet presAssocID="{526EB582-E675-4EE2-90D1-FF8FBD349660}" presName="hierRoot1" presStyleCnt="0"/>
      <dgm:spPr/>
    </dgm:pt>
    <dgm:pt modelId="{43C84354-9C84-4F24-8C4B-EC951D332392}" type="pres">
      <dgm:prSet presAssocID="{526EB582-E675-4EE2-90D1-FF8FBD349660}" presName="composite" presStyleCnt="0"/>
      <dgm:spPr/>
    </dgm:pt>
    <dgm:pt modelId="{0FFCFC19-7DD4-4975-8FC2-C48E10F25E77}" type="pres">
      <dgm:prSet presAssocID="{526EB582-E675-4EE2-90D1-FF8FBD349660}" presName="background" presStyleLbl="node0" presStyleIdx="0" presStyleCnt="2"/>
      <dgm:spPr/>
    </dgm:pt>
    <dgm:pt modelId="{229C9694-4B32-4AAB-90D0-4E33C7E9B354}" type="pres">
      <dgm:prSet presAssocID="{526EB582-E675-4EE2-90D1-FF8FBD349660}" presName="text" presStyleLbl="fgAcc0" presStyleIdx="0" presStyleCnt="2">
        <dgm:presLayoutVars>
          <dgm:chPref val="3"/>
        </dgm:presLayoutVars>
      </dgm:prSet>
      <dgm:spPr/>
    </dgm:pt>
    <dgm:pt modelId="{E1F1213B-C2AA-45CB-A4CD-728CCDA47551}" type="pres">
      <dgm:prSet presAssocID="{526EB582-E675-4EE2-90D1-FF8FBD349660}" presName="hierChild2" presStyleCnt="0"/>
      <dgm:spPr/>
    </dgm:pt>
    <dgm:pt modelId="{E1AF25F6-3B4C-4612-94B9-BBC8DDEBFB6C}" type="pres">
      <dgm:prSet presAssocID="{06DFAA5A-075D-40AC-9462-E38CC1A20470}" presName="hierRoot1" presStyleCnt="0"/>
      <dgm:spPr/>
    </dgm:pt>
    <dgm:pt modelId="{318BBC3C-243C-4FAE-9DAF-011A9A049720}" type="pres">
      <dgm:prSet presAssocID="{06DFAA5A-075D-40AC-9462-E38CC1A20470}" presName="composite" presStyleCnt="0"/>
      <dgm:spPr/>
    </dgm:pt>
    <dgm:pt modelId="{ECD2F930-0AFE-4875-A0F2-94B0A09F4D7E}" type="pres">
      <dgm:prSet presAssocID="{06DFAA5A-075D-40AC-9462-E38CC1A20470}" presName="background" presStyleLbl="node0" presStyleIdx="1" presStyleCnt="2"/>
      <dgm:spPr/>
    </dgm:pt>
    <dgm:pt modelId="{6CBEFFFF-D476-4381-95F8-39FC8AA7A336}" type="pres">
      <dgm:prSet presAssocID="{06DFAA5A-075D-40AC-9462-E38CC1A20470}" presName="text" presStyleLbl="fgAcc0" presStyleIdx="1" presStyleCnt="2">
        <dgm:presLayoutVars>
          <dgm:chPref val="3"/>
        </dgm:presLayoutVars>
      </dgm:prSet>
      <dgm:spPr/>
    </dgm:pt>
    <dgm:pt modelId="{1914964C-13A7-48DE-8D47-D7426ACA5B4D}" type="pres">
      <dgm:prSet presAssocID="{06DFAA5A-075D-40AC-9462-E38CC1A20470}" presName="hierChild2" presStyleCnt="0"/>
      <dgm:spPr/>
    </dgm:pt>
  </dgm:ptLst>
  <dgm:cxnLst>
    <dgm:cxn modelId="{1A527E5B-6A19-4152-86D9-6B875B463527}" type="presOf" srcId="{32CDA142-0406-4F1E-B31E-714BADE6CD45}" destId="{1B63D12F-D07B-43EC-84F4-ACBE0E444E58}" srcOrd="0" destOrd="0" presId="urn:microsoft.com/office/officeart/2005/8/layout/hierarchy1"/>
    <dgm:cxn modelId="{722F469C-04D2-43F3-BE24-44B9804360A1}" type="presOf" srcId="{526EB582-E675-4EE2-90D1-FF8FBD349660}" destId="{229C9694-4B32-4AAB-90D0-4E33C7E9B354}" srcOrd="0" destOrd="0" presId="urn:microsoft.com/office/officeart/2005/8/layout/hierarchy1"/>
    <dgm:cxn modelId="{DCB8E6AA-CFBB-4105-9716-527C36C9DA07}" type="presOf" srcId="{06DFAA5A-075D-40AC-9462-E38CC1A20470}" destId="{6CBEFFFF-D476-4381-95F8-39FC8AA7A336}" srcOrd="0" destOrd="0" presId="urn:microsoft.com/office/officeart/2005/8/layout/hierarchy1"/>
    <dgm:cxn modelId="{4ED784C9-4DF0-4B46-B4AF-A38CB44D623E}" srcId="{32CDA142-0406-4F1E-B31E-714BADE6CD45}" destId="{06DFAA5A-075D-40AC-9462-E38CC1A20470}" srcOrd="1" destOrd="0" parTransId="{06185E70-AEB4-49D6-99F5-EB0238A70948}" sibTransId="{05F5C392-D4F4-41FB-ACFB-A9DE9442C31A}"/>
    <dgm:cxn modelId="{95F46AF0-2F2C-4425-BBA9-890F48F95986}" srcId="{32CDA142-0406-4F1E-B31E-714BADE6CD45}" destId="{526EB582-E675-4EE2-90D1-FF8FBD349660}" srcOrd="0" destOrd="0" parTransId="{BC9345EA-A760-485B-9218-1022F576FCEB}" sibTransId="{97DBD806-8E2D-477F-A461-26A018F8584E}"/>
    <dgm:cxn modelId="{6DB08743-D702-4998-85B0-4676E70E1BF5}" type="presParOf" srcId="{1B63D12F-D07B-43EC-84F4-ACBE0E444E58}" destId="{7B508D76-9C14-46C0-900F-B4AD7AEB9340}" srcOrd="0" destOrd="0" presId="urn:microsoft.com/office/officeart/2005/8/layout/hierarchy1"/>
    <dgm:cxn modelId="{046214FE-0A12-4A24-8671-BC20BC380B85}" type="presParOf" srcId="{7B508D76-9C14-46C0-900F-B4AD7AEB9340}" destId="{43C84354-9C84-4F24-8C4B-EC951D332392}" srcOrd="0" destOrd="0" presId="urn:microsoft.com/office/officeart/2005/8/layout/hierarchy1"/>
    <dgm:cxn modelId="{ACFD5227-4E7C-43B8-8867-8454775B407E}" type="presParOf" srcId="{43C84354-9C84-4F24-8C4B-EC951D332392}" destId="{0FFCFC19-7DD4-4975-8FC2-C48E10F25E77}" srcOrd="0" destOrd="0" presId="urn:microsoft.com/office/officeart/2005/8/layout/hierarchy1"/>
    <dgm:cxn modelId="{5F723A92-3DE9-4811-968B-5AA5F3CF1E15}" type="presParOf" srcId="{43C84354-9C84-4F24-8C4B-EC951D332392}" destId="{229C9694-4B32-4AAB-90D0-4E33C7E9B354}" srcOrd="1" destOrd="0" presId="urn:microsoft.com/office/officeart/2005/8/layout/hierarchy1"/>
    <dgm:cxn modelId="{A2B73D5B-723D-40BA-BF2D-403494CC5F57}" type="presParOf" srcId="{7B508D76-9C14-46C0-900F-B4AD7AEB9340}" destId="{E1F1213B-C2AA-45CB-A4CD-728CCDA47551}" srcOrd="1" destOrd="0" presId="urn:microsoft.com/office/officeart/2005/8/layout/hierarchy1"/>
    <dgm:cxn modelId="{FCC65FA6-AD89-476A-820A-040D4FE14F02}" type="presParOf" srcId="{1B63D12F-D07B-43EC-84F4-ACBE0E444E58}" destId="{E1AF25F6-3B4C-4612-94B9-BBC8DDEBFB6C}" srcOrd="1" destOrd="0" presId="urn:microsoft.com/office/officeart/2005/8/layout/hierarchy1"/>
    <dgm:cxn modelId="{DBAEA19B-28C8-4A35-A115-635D1587BE2B}" type="presParOf" srcId="{E1AF25F6-3B4C-4612-94B9-BBC8DDEBFB6C}" destId="{318BBC3C-243C-4FAE-9DAF-011A9A049720}" srcOrd="0" destOrd="0" presId="urn:microsoft.com/office/officeart/2005/8/layout/hierarchy1"/>
    <dgm:cxn modelId="{39FC56DE-5A58-41F8-B735-0E29591D5B94}" type="presParOf" srcId="{318BBC3C-243C-4FAE-9DAF-011A9A049720}" destId="{ECD2F930-0AFE-4875-A0F2-94B0A09F4D7E}" srcOrd="0" destOrd="0" presId="urn:microsoft.com/office/officeart/2005/8/layout/hierarchy1"/>
    <dgm:cxn modelId="{AD98647B-026E-427E-B05D-51BF729442FF}" type="presParOf" srcId="{318BBC3C-243C-4FAE-9DAF-011A9A049720}" destId="{6CBEFFFF-D476-4381-95F8-39FC8AA7A336}" srcOrd="1" destOrd="0" presId="urn:microsoft.com/office/officeart/2005/8/layout/hierarchy1"/>
    <dgm:cxn modelId="{F2517AF8-D0D2-4BE3-8006-82CD2E5F060B}" type="presParOf" srcId="{E1AF25F6-3B4C-4612-94B9-BBC8DDEBFB6C}" destId="{1914964C-13A7-48DE-8D47-D7426ACA5B4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460B56-05EF-4521-959F-7EBE31A83FE5}" type="doc">
      <dgm:prSet loTypeId="urn:microsoft.com/office/officeart/2005/8/layout/arrow2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7A2E987-8AF9-4F4C-B4BE-8F209153F7F2}">
      <dgm:prSet phldrT="[Text]" custT="1"/>
      <dgm:spPr/>
      <dgm:t>
        <a:bodyPr/>
        <a:lstStyle/>
        <a:p>
          <a:pPr algn="ctr"/>
          <a:r>
            <a:rPr lang="en-US" sz="1200" dirty="0"/>
            <a:t>Described for the first time by Stuart Haber and W. Scott Stornetta</a:t>
          </a:r>
        </a:p>
      </dgm:t>
    </dgm:pt>
    <dgm:pt modelId="{6FBDEF30-0895-403B-8F58-3FC6D562DB39}" type="parTrans" cxnId="{71BA68D7-A533-4E9F-8FDF-937C83D17350}">
      <dgm:prSet/>
      <dgm:spPr/>
      <dgm:t>
        <a:bodyPr/>
        <a:lstStyle/>
        <a:p>
          <a:endParaRPr lang="en-US" sz="2400"/>
        </a:p>
      </dgm:t>
    </dgm:pt>
    <dgm:pt modelId="{081EF1CE-1DCA-4C41-8A28-1627D9DCF526}" type="sibTrans" cxnId="{71BA68D7-A533-4E9F-8FDF-937C83D17350}">
      <dgm:prSet/>
      <dgm:spPr/>
      <dgm:t>
        <a:bodyPr/>
        <a:lstStyle/>
        <a:p>
          <a:endParaRPr lang="en-US" sz="2400"/>
        </a:p>
      </dgm:t>
    </dgm:pt>
    <dgm:pt modelId="{7D55704E-BFCE-44A4-83E9-0F706E4EBED0}">
      <dgm:prSet phldrT="[Text]" custT="1"/>
      <dgm:spPr/>
      <dgm:t>
        <a:bodyPr/>
        <a:lstStyle/>
        <a:p>
          <a:pPr algn="ctr"/>
          <a:r>
            <a:rPr lang="en-US" sz="1200" b="0" i="0" dirty="0"/>
            <a:t>Computer scientist Nick Szabo works on decentralized digital currency</a:t>
          </a:r>
          <a:endParaRPr lang="en-US" sz="1200" dirty="0"/>
        </a:p>
      </dgm:t>
    </dgm:pt>
    <dgm:pt modelId="{83F75D38-2718-4485-B2CF-E170211B4BEA}" type="parTrans" cxnId="{57C5A224-7A5C-4F79-8586-C4EE39D3713D}">
      <dgm:prSet/>
      <dgm:spPr/>
      <dgm:t>
        <a:bodyPr/>
        <a:lstStyle/>
        <a:p>
          <a:endParaRPr lang="en-US" sz="2400"/>
        </a:p>
      </dgm:t>
    </dgm:pt>
    <dgm:pt modelId="{25E6079C-FDCE-4608-A776-C83B377D83A3}" type="sibTrans" cxnId="{57C5A224-7A5C-4F79-8586-C4EE39D3713D}">
      <dgm:prSet/>
      <dgm:spPr/>
      <dgm:t>
        <a:bodyPr/>
        <a:lstStyle/>
        <a:p>
          <a:endParaRPr lang="en-US" sz="2400"/>
        </a:p>
      </dgm:t>
    </dgm:pt>
    <dgm:pt modelId="{2B49FEC8-77FD-4852-B462-18F5AF53A6FE}">
      <dgm:prSet phldrT="[Text]" custT="1"/>
      <dgm:spPr/>
      <dgm:t>
        <a:bodyPr/>
        <a:lstStyle/>
        <a:p>
          <a:pPr algn="ctr"/>
          <a:r>
            <a:rPr lang="en-US" sz="1200" b="0" i="0" dirty="0"/>
            <a:t>Stefan Konst publishes his theory of cryptographic secured chains, plus ideas for implementation</a:t>
          </a:r>
          <a:endParaRPr lang="en-US" sz="1200" dirty="0"/>
        </a:p>
      </dgm:t>
    </dgm:pt>
    <dgm:pt modelId="{F41F12D5-3080-4173-8333-72A1AC5BE083}" type="parTrans" cxnId="{A90F5911-F19D-44F0-A087-DE4F6099B38A}">
      <dgm:prSet/>
      <dgm:spPr/>
      <dgm:t>
        <a:bodyPr/>
        <a:lstStyle/>
        <a:p>
          <a:endParaRPr lang="en-US" sz="2400"/>
        </a:p>
      </dgm:t>
    </dgm:pt>
    <dgm:pt modelId="{90D4D2A1-F4AE-489D-BEFC-A3EB2223A584}" type="sibTrans" cxnId="{A90F5911-F19D-44F0-A087-DE4F6099B38A}">
      <dgm:prSet/>
      <dgm:spPr/>
      <dgm:t>
        <a:bodyPr/>
        <a:lstStyle/>
        <a:p>
          <a:endParaRPr lang="en-US" sz="2400"/>
        </a:p>
      </dgm:t>
    </dgm:pt>
    <dgm:pt modelId="{36B7FA78-5401-420C-986A-604AC1C8E9DB}">
      <dgm:prSet phldrT="[Text]" custT="1"/>
      <dgm:spPr/>
      <dgm:t>
        <a:bodyPr/>
        <a:lstStyle/>
        <a:p>
          <a:endParaRPr lang="en-US" sz="2400" dirty="0"/>
        </a:p>
      </dgm:t>
    </dgm:pt>
    <dgm:pt modelId="{27EFF1A0-3D1A-4187-B680-228924DF4831}" type="parTrans" cxnId="{1D34A4ED-78E0-49D5-AEF2-5CE723943B9A}">
      <dgm:prSet/>
      <dgm:spPr/>
      <dgm:t>
        <a:bodyPr/>
        <a:lstStyle/>
        <a:p>
          <a:endParaRPr lang="en-US" sz="2400"/>
        </a:p>
      </dgm:t>
    </dgm:pt>
    <dgm:pt modelId="{8A92E952-B56B-43A4-8318-58D38990862C}" type="sibTrans" cxnId="{1D34A4ED-78E0-49D5-AEF2-5CE723943B9A}">
      <dgm:prSet/>
      <dgm:spPr/>
      <dgm:t>
        <a:bodyPr/>
        <a:lstStyle/>
        <a:p>
          <a:endParaRPr lang="en-US" sz="2400"/>
        </a:p>
      </dgm:t>
    </dgm:pt>
    <dgm:pt modelId="{7250AFED-7D5A-4248-9EF9-95E129162C77}">
      <dgm:prSet phldrT="[Text]" custT="1"/>
      <dgm:spPr/>
      <dgm:t>
        <a:bodyPr/>
        <a:lstStyle/>
        <a:p>
          <a:endParaRPr lang="en-US" sz="2400" dirty="0"/>
        </a:p>
      </dgm:t>
    </dgm:pt>
    <dgm:pt modelId="{70D9B0B1-78A1-4DE2-B6B3-F742D44AEB18}" type="sibTrans" cxnId="{A528B82B-729C-4716-8888-02EF625497B4}">
      <dgm:prSet/>
      <dgm:spPr/>
      <dgm:t>
        <a:bodyPr/>
        <a:lstStyle/>
        <a:p>
          <a:endParaRPr lang="en-US" sz="2400"/>
        </a:p>
      </dgm:t>
    </dgm:pt>
    <dgm:pt modelId="{389E9DD8-6D85-4AD8-ADB3-2572A2735F42}" type="parTrans" cxnId="{A528B82B-729C-4716-8888-02EF625497B4}">
      <dgm:prSet/>
      <dgm:spPr/>
      <dgm:t>
        <a:bodyPr/>
        <a:lstStyle/>
        <a:p>
          <a:endParaRPr lang="en-US" sz="2400"/>
        </a:p>
      </dgm:t>
    </dgm:pt>
    <dgm:pt modelId="{7977C58D-8D3C-4BE7-A23A-CD92E980DCAF}" type="pres">
      <dgm:prSet presAssocID="{3B460B56-05EF-4521-959F-7EBE31A83FE5}" presName="arrowDiagram" presStyleCnt="0">
        <dgm:presLayoutVars>
          <dgm:chMax val="5"/>
          <dgm:dir/>
          <dgm:resizeHandles val="exact"/>
        </dgm:presLayoutVars>
      </dgm:prSet>
      <dgm:spPr/>
    </dgm:pt>
    <dgm:pt modelId="{EB7ECF16-B1FD-4626-A7D4-5B27E0ACA997}" type="pres">
      <dgm:prSet presAssocID="{3B460B56-05EF-4521-959F-7EBE31A83FE5}" presName="arrow" presStyleLbl="bgShp" presStyleIdx="0" presStyleCnt="1" custScaleX="115745" custScaleY="92952" custLinFactNeighborX="-10570" custLinFactNeighborY="6883"/>
      <dgm:spPr/>
    </dgm:pt>
    <dgm:pt modelId="{D8CB6441-5561-457D-A68D-0C6BCD7C761B}" type="pres">
      <dgm:prSet presAssocID="{3B460B56-05EF-4521-959F-7EBE31A83FE5}" presName="arrowDiagram5" presStyleCnt="0"/>
      <dgm:spPr/>
    </dgm:pt>
    <dgm:pt modelId="{8E1A3BA5-2C48-4837-A41C-B32CB9C4F29E}" type="pres">
      <dgm:prSet presAssocID="{07A2E987-8AF9-4F4C-B4BE-8F209153F7F2}" presName="bullet5a" presStyleLbl="node1" presStyleIdx="0" presStyleCnt="5" custLinFactX="-211948" custLinFactNeighborX="-300000" custLinFactNeighborY="7469"/>
      <dgm:spPr/>
    </dgm:pt>
    <dgm:pt modelId="{C3DBE862-23B3-4E65-8A95-59772238D07F}" type="pres">
      <dgm:prSet presAssocID="{07A2E987-8AF9-4F4C-B4BE-8F209153F7F2}" presName="textBox5a" presStyleLbl="revTx" presStyleIdx="0" presStyleCnt="5" custScaleX="152420" custScaleY="73770" custLinFactNeighborX="-94727" custLinFactNeighborY="-1965">
        <dgm:presLayoutVars>
          <dgm:bulletEnabled val="1"/>
        </dgm:presLayoutVars>
      </dgm:prSet>
      <dgm:spPr/>
    </dgm:pt>
    <dgm:pt modelId="{7D8804C6-BC97-4CDA-93F2-19980F544091}" type="pres">
      <dgm:prSet presAssocID="{7D55704E-BFCE-44A4-83E9-0F706E4EBED0}" presName="bullet5b" presStyleLbl="node1" presStyleIdx="1" presStyleCnt="5" custLinFactX="-175462" custLinFactY="13939" custLinFactNeighborX="-200000" custLinFactNeighborY="100000"/>
      <dgm:spPr/>
    </dgm:pt>
    <dgm:pt modelId="{C066D59D-60BF-491A-A48D-9E197317FBA6}" type="pres">
      <dgm:prSet presAssocID="{7D55704E-BFCE-44A4-83E9-0F706E4EBED0}" presName="textBox5b" presStyleLbl="revTx" presStyleIdx="1" presStyleCnt="5" custScaleX="109128" custScaleY="76485" custLinFactNeighborX="-77603" custLinFactNeighborY="2336">
        <dgm:presLayoutVars>
          <dgm:bulletEnabled val="1"/>
        </dgm:presLayoutVars>
      </dgm:prSet>
      <dgm:spPr/>
    </dgm:pt>
    <dgm:pt modelId="{D93AEDD0-A4E6-42FD-9B88-EA5ABEFE63E3}" type="pres">
      <dgm:prSet presAssocID="{2B49FEC8-77FD-4852-B462-18F5AF53A6FE}" presName="bullet5c" presStyleLbl="node1" presStyleIdx="2" presStyleCnt="5" custLinFactX="-100000" custLinFactY="17850" custLinFactNeighborX="-161304" custLinFactNeighborY="100000"/>
      <dgm:spPr/>
    </dgm:pt>
    <dgm:pt modelId="{5460724A-E6BE-463D-8DFA-2BC79C2AE972}" type="pres">
      <dgm:prSet presAssocID="{2B49FEC8-77FD-4852-B462-18F5AF53A6FE}" presName="textBox5c" presStyleLbl="revTx" presStyleIdx="2" presStyleCnt="5" custScaleX="142156" custScaleY="21106" custLinFactNeighborX="-50007" custLinFactNeighborY="-20580">
        <dgm:presLayoutVars>
          <dgm:bulletEnabled val="1"/>
        </dgm:presLayoutVars>
      </dgm:prSet>
      <dgm:spPr/>
    </dgm:pt>
    <dgm:pt modelId="{ECBA87FB-5DF8-4F5A-AC6A-2985EB2FF69B}" type="pres">
      <dgm:prSet presAssocID="{7250AFED-7D5A-4248-9EF9-95E129162C77}" presName="bullet5d" presStyleLbl="node1" presStyleIdx="3" presStyleCnt="5" custLinFactX="-75892" custLinFactNeighborX="-100000" custLinFactNeighborY="94199"/>
      <dgm:spPr/>
    </dgm:pt>
    <dgm:pt modelId="{6CD328A0-110A-40F7-AECC-7C3AD061EA0F}" type="pres">
      <dgm:prSet presAssocID="{7250AFED-7D5A-4248-9EF9-95E129162C77}" presName="textBox5d" presStyleLbl="revTx" presStyleIdx="3" presStyleCnt="5">
        <dgm:presLayoutVars>
          <dgm:bulletEnabled val="1"/>
        </dgm:presLayoutVars>
      </dgm:prSet>
      <dgm:spPr/>
    </dgm:pt>
    <dgm:pt modelId="{356FE46B-E121-442F-8EE3-DC022D334308}" type="pres">
      <dgm:prSet presAssocID="{36B7FA78-5401-420C-986A-604AC1C8E9DB}" presName="bullet5e" presStyleLbl="node1" presStyleIdx="4" presStyleCnt="5" custLinFactNeighborX="-96202" custLinFactNeighborY="70525"/>
      <dgm:spPr/>
    </dgm:pt>
    <dgm:pt modelId="{0201DFD8-71B1-49E8-B501-01C124415C11}" type="pres">
      <dgm:prSet presAssocID="{36B7FA78-5401-420C-986A-604AC1C8E9DB}" presName="textBox5e" presStyleLbl="revTx" presStyleIdx="4" presStyleCnt="5">
        <dgm:presLayoutVars>
          <dgm:bulletEnabled val="1"/>
        </dgm:presLayoutVars>
      </dgm:prSet>
      <dgm:spPr/>
    </dgm:pt>
  </dgm:ptLst>
  <dgm:cxnLst>
    <dgm:cxn modelId="{A90F5911-F19D-44F0-A087-DE4F6099B38A}" srcId="{3B460B56-05EF-4521-959F-7EBE31A83FE5}" destId="{2B49FEC8-77FD-4852-B462-18F5AF53A6FE}" srcOrd="2" destOrd="0" parTransId="{F41F12D5-3080-4173-8333-72A1AC5BE083}" sibTransId="{90D4D2A1-F4AE-489D-BEFC-A3EB2223A584}"/>
    <dgm:cxn modelId="{81CF8521-709D-4BA1-8366-C61454F7C21B}" type="presOf" srcId="{7D55704E-BFCE-44A4-83E9-0F706E4EBED0}" destId="{C066D59D-60BF-491A-A48D-9E197317FBA6}" srcOrd="0" destOrd="0" presId="urn:microsoft.com/office/officeart/2005/8/layout/arrow2"/>
    <dgm:cxn modelId="{57C5A224-7A5C-4F79-8586-C4EE39D3713D}" srcId="{3B460B56-05EF-4521-959F-7EBE31A83FE5}" destId="{7D55704E-BFCE-44A4-83E9-0F706E4EBED0}" srcOrd="1" destOrd="0" parTransId="{83F75D38-2718-4485-B2CF-E170211B4BEA}" sibTransId="{25E6079C-FDCE-4608-A776-C83B377D83A3}"/>
    <dgm:cxn modelId="{A528B82B-729C-4716-8888-02EF625497B4}" srcId="{3B460B56-05EF-4521-959F-7EBE31A83FE5}" destId="{7250AFED-7D5A-4248-9EF9-95E129162C77}" srcOrd="3" destOrd="0" parTransId="{389E9DD8-6D85-4AD8-ADB3-2572A2735F42}" sibTransId="{70D9B0B1-78A1-4DE2-B6B3-F742D44AEB18}"/>
    <dgm:cxn modelId="{08BA4635-C737-4842-9C69-B3AF67FF66D7}" type="presOf" srcId="{3B460B56-05EF-4521-959F-7EBE31A83FE5}" destId="{7977C58D-8D3C-4BE7-A23A-CD92E980DCAF}" srcOrd="0" destOrd="0" presId="urn:microsoft.com/office/officeart/2005/8/layout/arrow2"/>
    <dgm:cxn modelId="{A1C65441-D688-49CD-8B52-DB5786CCD888}" type="presOf" srcId="{07A2E987-8AF9-4F4C-B4BE-8F209153F7F2}" destId="{C3DBE862-23B3-4E65-8A95-59772238D07F}" srcOrd="0" destOrd="0" presId="urn:microsoft.com/office/officeart/2005/8/layout/arrow2"/>
    <dgm:cxn modelId="{8A6E3F73-8126-4F85-8140-A773560ACC48}" type="presOf" srcId="{36B7FA78-5401-420C-986A-604AC1C8E9DB}" destId="{0201DFD8-71B1-49E8-B501-01C124415C11}" srcOrd="0" destOrd="0" presId="urn:microsoft.com/office/officeart/2005/8/layout/arrow2"/>
    <dgm:cxn modelId="{B8A8695A-E1CC-4A45-BB0A-A06D7C155408}" type="presOf" srcId="{2B49FEC8-77FD-4852-B462-18F5AF53A6FE}" destId="{5460724A-E6BE-463D-8DFA-2BC79C2AE972}" srcOrd="0" destOrd="0" presId="urn:microsoft.com/office/officeart/2005/8/layout/arrow2"/>
    <dgm:cxn modelId="{B04EA87F-F656-4708-9D0B-06E98612541E}" type="presOf" srcId="{7250AFED-7D5A-4248-9EF9-95E129162C77}" destId="{6CD328A0-110A-40F7-AECC-7C3AD061EA0F}" srcOrd="0" destOrd="0" presId="urn:microsoft.com/office/officeart/2005/8/layout/arrow2"/>
    <dgm:cxn modelId="{71BA68D7-A533-4E9F-8FDF-937C83D17350}" srcId="{3B460B56-05EF-4521-959F-7EBE31A83FE5}" destId="{07A2E987-8AF9-4F4C-B4BE-8F209153F7F2}" srcOrd="0" destOrd="0" parTransId="{6FBDEF30-0895-403B-8F58-3FC6D562DB39}" sibTransId="{081EF1CE-1DCA-4C41-8A28-1627D9DCF526}"/>
    <dgm:cxn modelId="{1D34A4ED-78E0-49D5-AEF2-5CE723943B9A}" srcId="{3B460B56-05EF-4521-959F-7EBE31A83FE5}" destId="{36B7FA78-5401-420C-986A-604AC1C8E9DB}" srcOrd="4" destOrd="0" parTransId="{27EFF1A0-3D1A-4187-B680-228924DF4831}" sibTransId="{8A92E952-B56B-43A4-8318-58D38990862C}"/>
    <dgm:cxn modelId="{6AE1A7D6-6ECF-400D-A853-D106AB473376}" type="presParOf" srcId="{7977C58D-8D3C-4BE7-A23A-CD92E980DCAF}" destId="{EB7ECF16-B1FD-4626-A7D4-5B27E0ACA997}" srcOrd="0" destOrd="0" presId="urn:microsoft.com/office/officeart/2005/8/layout/arrow2"/>
    <dgm:cxn modelId="{CFA60805-BA9D-44DC-9B31-5E2DEBCB895D}" type="presParOf" srcId="{7977C58D-8D3C-4BE7-A23A-CD92E980DCAF}" destId="{D8CB6441-5561-457D-A68D-0C6BCD7C761B}" srcOrd="1" destOrd="0" presId="urn:microsoft.com/office/officeart/2005/8/layout/arrow2"/>
    <dgm:cxn modelId="{E829018F-96F9-4462-A15A-970575F9E163}" type="presParOf" srcId="{D8CB6441-5561-457D-A68D-0C6BCD7C761B}" destId="{8E1A3BA5-2C48-4837-A41C-B32CB9C4F29E}" srcOrd="0" destOrd="0" presId="urn:microsoft.com/office/officeart/2005/8/layout/arrow2"/>
    <dgm:cxn modelId="{5D9B351F-2E9F-44D7-9ADD-F638C55BFB10}" type="presParOf" srcId="{D8CB6441-5561-457D-A68D-0C6BCD7C761B}" destId="{C3DBE862-23B3-4E65-8A95-59772238D07F}" srcOrd="1" destOrd="0" presId="urn:microsoft.com/office/officeart/2005/8/layout/arrow2"/>
    <dgm:cxn modelId="{DB3664C4-96C6-40CC-9E2E-43D83D8C6D2F}" type="presParOf" srcId="{D8CB6441-5561-457D-A68D-0C6BCD7C761B}" destId="{7D8804C6-BC97-4CDA-93F2-19980F544091}" srcOrd="2" destOrd="0" presId="urn:microsoft.com/office/officeart/2005/8/layout/arrow2"/>
    <dgm:cxn modelId="{89C4A1AC-1633-4B64-9692-93D4283F2338}" type="presParOf" srcId="{D8CB6441-5561-457D-A68D-0C6BCD7C761B}" destId="{C066D59D-60BF-491A-A48D-9E197317FBA6}" srcOrd="3" destOrd="0" presId="urn:microsoft.com/office/officeart/2005/8/layout/arrow2"/>
    <dgm:cxn modelId="{E4A92708-B166-4DE2-83C8-2475E2575F8E}" type="presParOf" srcId="{D8CB6441-5561-457D-A68D-0C6BCD7C761B}" destId="{D93AEDD0-A4E6-42FD-9B88-EA5ABEFE63E3}" srcOrd="4" destOrd="0" presId="urn:microsoft.com/office/officeart/2005/8/layout/arrow2"/>
    <dgm:cxn modelId="{573C3AD8-2FB1-4302-94DC-815995EEED34}" type="presParOf" srcId="{D8CB6441-5561-457D-A68D-0C6BCD7C761B}" destId="{5460724A-E6BE-463D-8DFA-2BC79C2AE972}" srcOrd="5" destOrd="0" presId="urn:microsoft.com/office/officeart/2005/8/layout/arrow2"/>
    <dgm:cxn modelId="{670EC62F-A538-4AF5-B41E-C0EFEC5BD52E}" type="presParOf" srcId="{D8CB6441-5561-457D-A68D-0C6BCD7C761B}" destId="{ECBA87FB-5DF8-4F5A-AC6A-2985EB2FF69B}" srcOrd="6" destOrd="0" presId="urn:microsoft.com/office/officeart/2005/8/layout/arrow2"/>
    <dgm:cxn modelId="{51D10329-FF33-451F-8120-5C02BC99A3FC}" type="presParOf" srcId="{D8CB6441-5561-457D-A68D-0C6BCD7C761B}" destId="{6CD328A0-110A-40F7-AECC-7C3AD061EA0F}" srcOrd="7" destOrd="0" presId="urn:microsoft.com/office/officeart/2005/8/layout/arrow2"/>
    <dgm:cxn modelId="{EF48A587-B393-4502-B520-7C9EDC5AF971}" type="presParOf" srcId="{D8CB6441-5561-457D-A68D-0C6BCD7C761B}" destId="{356FE46B-E121-442F-8EE3-DC022D334308}" srcOrd="8" destOrd="0" presId="urn:microsoft.com/office/officeart/2005/8/layout/arrow2"/>
    <dgm:cxn modelId="{F7890B05-555E-4F05-B5B2-B31DBE86D54B}" type="presParOf" srcId="{D8CB6441-5561-457D-A68D-0C6BCD7C761B}" destId="{0201DFD8-71B1-49E8-B501-01C124415C11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B99BEB-64EC-4615-B2D1-FBA73DB65565}">
      <dsp:nvSpPr>
        <dsp:cNvPr id="0" name=""/>
        <dsp:cNvSpPr/>
      </dsp:nvSpPr>
      <dsp:spPr>
        <a:xfrm>
          <a:off x="0" y="2675"/>
          <a:ext cx="6254749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4FAC9D-719C-4C70-80E8-FFDD0A6FB0A7}">
      <dsp:nvSpPr>
        <dsp:cNvPr id="0" name=""/>
        <dsp:cNvSpPr/>
      </dsp:nvSpPr>
      <dsp:spPr>
        <a:xfrm>
          <a:off x="0" y="2675"/>
          <a:ext cx="1250950" cy="182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latin typeface="+mn-lt"/>
              <a:ea typeface="+mn-ea"/>
              <a:cs typeface="+mn-cs"/>
            </a:rPr>
            <a:t>Distributed</a:t>
          </a:r>
          <a:endParaRPr lang="en-US" sz="1300" b="1" kern="1200" dirty="0"/>
        </a:p>
      </dsp:txBody>
      <dsp:txXfrm>
        <a:off x="0" y="2675"/>
        <a:ext cx="1250950" cy="1824899"/>
      </dsp:txXfrm>
    </dsp:sp>
    <dsp:sp modelId="{F0CEE8E7-1207-4AB6-A55A-A9AD83B4BBC0}">
      <dsp:nvSpPr>
        <dsp:cNvPr id="0" name=""/>
        <dsp:cNvSpPr/>
      </dsp:nvSpPr>
      <dsp:spPr>
        <a:xfrm>
          <a:off x="1344771" y="85544"/>
          <a:ext cx="4909978" cy="1657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n-lt"/>
              <a:ea typeface="+mn-ea"/>
              <a:cs typeface="+mn-cs"/>
            </a:rPr>
            <a:t>If one node is tampered, the data is not compromised </a:t>
          </a:r>
          <a:endParaRPr lang="en-US" sz="2800" kern="1200" dirty="0"/>
        </a:p>
      </dsp:txBody>
      <dsp:txXfrm>
        <a:off x="1344771" y="85544"/>
        <a:ext cx="4909978" cy="1657379"/>
      </dsp:txXfrm>
    </dsp:sp>
    <dsp:sp modelId="{28F3CB31-7A79-41F8-87ED-4301372D7DD6}">
      <dsp:nvSpPr>
        <dsp:cNvPr id="0" name=""/>
        <dsp:cNvSpPr/>
      </dsp:nvSpPr>
      <dsp:spPr>
        <a:xfrm>
          <a:off x="1250950" y="1742924"/>
          <a:ext cx="5003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8AF1156-E03D-4EF3-9D5E-19761DF4C010}">
      <dsp:nvSpPr>
        <dsp:cNvPr id="0" name=""/>
        <dsp:cNvSpPr/>
      </dsp:nvSpPr>
      <dsp:spPr>
        <a:xfrm>
          <a:off x="0" y="1827575"/>
          <a:ext cx="6254749" cy="0"/>
        </a:xfrm>
        <a:prstGeom prst="line">
          <a:avLst/>
        </a:prstGeom>
        <a:gradFill rotWithShape="0">
          <a:gsLst>
            <a:gs pos="0">
              <a:schemeClr val="accent2">
                <a:hueOff val="-5175944"/>
                <a:satOff val="22930"/>
                <a:lumOff val="-8432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5175944"/>
                <a:satOff val="22930"/>
                <a:lumOff val="-8432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5175944"/>
                <a:satOff val="22930"/>
                <a:lumOff val="-8432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5175944"/>
              <a:satOff val="22930"/>
              <a:lumOff val="-843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BED5F5A-435D-4198-8C9B-B9C228ACEE05}">
      <dsp:nvSpPr>
        <dsp:cNvPr id="0" name=""/>
        <dsp:cNvSpPr/>
      </dsp:nvSpPr>
      <dsp:spPr>
        <a:xfrm>
          <a:off x="0" y="1827575"/>
          <a:ext cx="1250950" cy="182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+mn-lt"/>
              <a:ea typeface="+mn-ea"/>
              <a:cs typeface="+mn-cs"/>
            </a:rPr>
            <a:t>Peer to Peer </a:t>
          </a:r>
          <a:endParaRPr lang="en-US" sz="1300" b="1" kern="1200"/>
        </a:p>
      </dsp:txBody>
      <dsp:txXfrm>
        <a:off x="0" y="1827575"/>
        <a:ext cx="1250950" cy="1824899"/>
      </dsp:txXfrm>
    </dsp:sp>
    <dsp:sp modelId="{2508BE4A-6064-4FC8-9C14-CBF67D15311B}">
      <dsp:nvSpPr>
        <dsp:cNvPr id="0" name=""/>
        <dsp:cNvSpPr/>
      </dsp:nvSpPr>
      <dsp:spPr>
        <a:xfrm>
          <a:off x="1344771" y="1910444"/>
          <a:ext cx="4909978" cy="1657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Gill Sans MT" panose="020B0502020104020203"/>
              <a:ea typeface="+mn-ea"/>
              <a:cs typeface="+mn-cs"/>
            </a:rPr>
            <a:t>Direct peer to peer transaction of data or finance </a:t>
          </a:r>
        </a:p>
      </dsp:txBody>
      <dsp:txXfrm>
        <a:off x="1344771" y="1910444"/>
        <a:ext cx="4909978" cy="1657379"/>
      </dsp:txXfrm>
    </dsp:sp>
    <dsp:sp modelId="{4F3EFF50-E006-44C7-8CC8-94D32024C985}">
      <dsp:nvSpPr>
        <dsp:cNvPr id="0" name=""/>
        <dsp:cNvSpPr/>
      </dsp:nvSpPr>
      <dsp:spPr>
        <a:xfrm>
          <a:off x="1250950" y="3567823"/>
          <a:ext cx="5003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FECC085-5132-463B-83B5-A7FF74758D76}">
      <dsp:nvSpPr>
        <dsp:cNvPr id="0" name=""/>
        <dsp:cNvSpPr/>
      </dsp:nvSpPr>
      <dsp:spPr>
        <a:xfrm>
          <a:off x="0" y="3652474"/>
          <a:ext cx="6254749" cy="0"/>
        </a:xfrm>
        <a:prstGeom prst="line">
          <a:avLst/>
        </a:prstGeom>
        <a:gradFill rotWithShape="0">
          <a:gsLst>
            <a:gs pos="0">
              <a:schemeClr val="accent2">
                <a:hueOff val="-10351888"/>
                <a:satOff val="45859"/>
                <a:lumOff val="-1686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10351888"/>
                <a:satOff val="45859"/>
                <a:lumOff val="-1686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10351888"/>
                <a:satOff val="45859"/>
                <a:lumOff val="-1686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0351888"/>
              <a:satOff val="45859"/>
              <a:lumOff val="-1686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5F9919-AE15-4D3A-AF78-58A7AE05D199}">
      <dsp:nvSpPr>
        <dsp:cNvPr id="0" name=""/>
        <dsp:cNvSpPr/>
      </dsp:nvSpPr>
      <dsp:spPr>
        <a:xfrm>
          <a:off x="0" y="3652474"/>
          <a:ext cx="1250950" cy="182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Decentralized</a:t>
          </a:r>
        </a:p>
      </dsp:txBody>
      <dsp:txXfrm>
        <a:off x="0" y="3652474"/>
        <a:ext cx="1250950" cy="1824899"/>
      </dsp:txXfrm>
    </dsp:sp>
    <dsp:sp modelId="{4EB0F614-1CC1-4643-953E-3D646D569707}">
      <dsp:nvSpPr>
        <dsp:cNvPr id="0" name=""/>
        <dsp:cNvSpPr/>
      </dsp:nvSpPr>
      <dsp:spPr>
        <a:xfrm>
          <a:off x="1344771" y="3735343"/>
          <a:ext cx="4909978" cy="1657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Gill Sans MT" panose="020B0502020104020203"/>
              <a:ea typeface="+mn-ea"/>
              <a:cs typeface="+mn-cs"/>
            </a:rPr>
            <a:t>Control is distributed among multiple participants</a:t>
          </a:r>
        </a:p>
      </dsp:txBody>
      <dsp:txXfrm>
        <a:off x="1344771" y="3735343"/>
        <a:ext cx="4909978" cy="1657379"/>
      </dsp:txXfrm>
    </dsp:sp>
    <dsp:sp modelId="{B09B14B9-76A5-4284-978E-D88312CC3E0E}">
      <dsp:nvSpPr>
        <dsp:cNvPr id="0" name=""/>
        <dsp:cNvSpPr/>
      </dsp:nvSpPr>
      <dsp:spPr>
        <a:xfrm>
          <a:off x="1250950" y="5392723"/>
          <a:ext cx="50038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FCFC19-7DD4-4975-8FC2-C48E10F25E77}">
      <dsp:nvSpPr>
        <dsp:cNvPr id="0" name=""/>
        <dsp:cNvSpPr/>
      </dsp:nvSpPr>
      <dsp:spPr>
        <a:xfrm>
          <a:off x="0" y="340110"/>
          <a:ext cx="2198489" cy="13960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9C9694-4B32-4AAB-90D0-4E33C7E9B354}">
      <dsp:nvSpPr>
        <dsp:cNvPr id="0" name=""/>
        <dsp:cNvSpPr/>
      </dsp:nvSpPr>
      <dsp:spPr>
        <a:xfrm>
          <a:off x="244276" y="572173"/>
          <a:ext cx="2198489" cy="13960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SoluLab</a:t>
          </a:r>
          <a:r>
            <a:rPr lang="en-US" sz="1300" kern="1200" dirty="0"/>
            <a:t> </a:t>
          </a:r>
        </a:p>
      </dsp:txBody>
      <dsp:txXfrm>
        <a:off x="285165" y="613062"/>
        <a:ext cx="2116711" cy="1314262"/>
      </dsp:txXfrm>
    </dsp:sp>
    <dsp:sp modelId="{ECD2F930-0AFE-4875-A0F2-94B0A09F4D7E}">
      <dsp:nvSpPr>
        <dsp:cNvPr id="0" name=""/>
        <dsp:cNvSpPr/>
      </dsp:nvSpPr>
      <dsp:spPr>
        <a:xfrm>
          <a:off x="2687042" y="340110"/>
          <a:ext cx="2198489" cy="13960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BEFFFF-D476-4381-95F8-39FC8AA7A336}">
      <dsp:nvSpPr>
        <dsp:cNvPr id="0" name=""/>
        <dsp:cNvSpPr/>
      </dsp:nvSpPr>
      <dsp:spPr>
        <a:xfrm>
          <a:off x="2931318" y="572173"/>
          <a:ext cx="2198489" cy="13960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Enterprise Blockchain Development - Unlock the future of secure and transparent business operations with our enterprise blockchain development expertise.</a:t>
          </a:r>
        </a:p>
      </dsp:txBody>
      <dsp:txXfrm>
        <a:off x="2972207" y="613062"/>
        <a:ext cx="2116711" cy="1314262"/>
      </dsp:txXfrm>
    </dsp:sp>
    <dsp:sp modelId="{0DE08B01-744F-4BFC-B353-C6D2BC6E2BDF}">
      <dsp:nvSpPr>
        <dsp:cNvPr id="0" name=""/>
        <dsp:cNvSpPr/>
      </dsp:nvSpPr>
      <dsp:spPr>
        <a:xfrm>
          <a:off x="5374084" y="340110"/>
          <a:ext cx="2198489" cy="13960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6E2313-89D8-4F2D-98FE-797E281DF505}">
      <dsp:nvSpPr>
        <dsp:cNvPr id="0" name=""/>
        <dsp:cNvSpPr/>
      </dsp:nvSpPr>
      <dsp:spPr>
        <a:xfrm>
          <a:off x="5618360" y="572173"/>
          <a:ext cx="2198489" cy="13960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Smart Contracts Development - Our tailored smart contract solutions ensure seamless and secure transactions on the blockchain, helping elevate business efficiency</a:t>
          </a:r>
        </a:p>
      </dsp:txBody>
      <dsp:txXfrm>
        <a:off x="5659249" y="613062"/>
        <a:ext cx="2116711" cy="1314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FCFC19-7DD4-4975-8FC2-C48E10F25E77}">
      <dsp:nvSpPr>
        <dsp:cNvPr id="0" name=""/>
        <dsp:cNvSpPr/>
      </dsp:nvSpPr>
      <dsp:spPr>
        <a:xfrm>
          <a:off x="882639" y="1135"/>
          <a:ext cx="2593530" cy="16468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9C9694-4B32-4AAB-90D0-4E33C7E9B354}">
      <dsp:nvSpPr>
        <dsp:cNvPr id="0" name=""/>
        <dsp:cNvSpPr/>
      </dsp:nvSpPr>
      <dsp:spPr>
        <a:xfrm>
          <a:off x="1170809" y="274897"/>
          <a:ext cx="2593530" cy="16468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Medicalchain</a:t>
          </a:r>
        </a:p>
      </dsp:txBody>
      <dsp:txXfrm>
        <a:off x="1219045" y="323133"/>
        <a:ext cx="2497058" cy="1550419"/>
      </dsp:txXfrm>
    </dsp:sp>
    <dsp:sp modelId="{ECD2F930-0AFE-4875-A0F2-94B0A09F4D7E}">
      <dsp:nvSpPr>
        <dsp:cNvPr id="0" name=""/>
        <dsp:cNvSpPr/>
      </dsp:nvSpPr>
      <dsp:spPr>
        <a:xfrm>
          <a:off x="4052510" y="1135"/>
          <a:ext cx="2593530" cy="16468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BEFFFF-D476-4381-95F8-39FC8AA7A336}">
      <dsp:nvSpPr>
        <dsp:cNvPr id="0" name=""/>
        <dsp:cNvSpPr/>
      </dsp:nvSpPr>
      <dsp:spPr>
        <a:xfrm>
          <a:off x="4340680" y="274897"/>
          <a:ext cx="2593530" cy="16468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MyClinic.com - provides immediate retrieval of health records, allowing patients to communicate directly with doctors and share their health records for online consultations</a:t>
          </a:r>
        </a:p>
      </dsp:txBody>
      <dsp:txXfrm>
        <a:off x="4388916" y="323133"/>
        <a:ext cx="2497058" cy="15504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ECF16-B1FD-4626-A7D4-5B27E0ACA997}">
      <dsp:nvSpPr>
        <dsp:cNvPr id="0" name=""/>
        <dsp:cNvSpPr/>
      </dsp:nvSpPr>
      <dsp:spPr>
        <a:xfrm>
          <a:off x="0" y="401469"/>
          <a:ext cx="10548943" cy="5294750"/>
        </a:xfrm>
        <a:prstGeom prst="swooshArrow">
          <a:avLst>
            <a:gd name="adj1" fmla="val 25000"/>
            <a:gd name="adj2" fmla="val 2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E1A3BA5-2C48-4837-A41C-B32CB9C4F29E}">
      <dsp:nvSpPr>
        <dsp:cNvPr id="0" name=""/>
        <dsp:cNvSpPr/>
      </dsp:nvSpPr>
      <dsp:spPr>
        <a:xfrm>
          <a:off x="1265172" y="4150998"/>
          <a:ext cx="209620" cy="20962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3DBE862-23B3-4E65-8A95-59772238D07F}">
      <dsp:nvSpPr>
        <dsp:cNvPr id="0" name=""/>
        <dsp:cNvSpPr/>
      </dsp:nvSpPr>
      <dsp:spPr>
        <a:xfrm>
          <a:off x="999232" y="4391312"/>
          <a:ext cx="1819784" cy="1000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074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Described for the first time by Stuart Haber and W. Scott Stornetta</a:t>
          </a:r>
        </a:p>
      </dsp:txBody>
      <dsp:txXfrm>
        <a:off x="999232" y="4391312"/>
        <a:ext cx="1819784" cy="1000100"/>
      </dsp:txXfrm>
    </dsp:sp>
    <dsp:sp modelId="{7D8804C6-BC97-4CDA-93F2-19980F544091}">
      <dsp:nvSpPr>
        <dsp:cNvPr id="0" name=""/>
        <dsp:cNvSpPr/>
      </dsp:nvSpPr>
      <dsp:spPr>
        <a:xfrm>
          <a:off x="2241110" y="3418921"/>
          <a:ext cx="328102" cy="328102"/>
        </a:xfrm>
        <a:prstGeom prst="ellipse">
          <a:avLst/>
        </a:prstGeom>
        <a:gradFill rotWithShape="0">
          <a:gsLst>
            <a:gs pos="0">
              <a:schemeClr val="accent2">
                <a:hueOff val="-2587972"/>
                <a:satOff val="11465"/>
                <a:lumOff val="-4216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2587972"/>
                <a:satOff val="11465"/>
                <a:lumOff val="-4216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2587972"/>
                <a:satOff val="11465"/>
                <a:lumOff val="-4216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66D59D-60BF-491A-A48D-9E197317FBA6}">
      <dsp:nvSpPr>
        <dsp:cNvPr id="0" name=""/>
        <dsp:cNvSpPr/>
      </dsp:nvSpPr>
      <dsp:spPr>
        <a:xfrm>
          <a:off x="2393943" y="3545508"/>
          <a:ext cx="1651015" cy="1825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855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Computer scientist Nick Szabo works on decentralized digital currency</a:t>
          </a:r>
          <a:endParaRPr lang="en-US" sz="1200" kern="1200" dirty="0"/>
        </a:p>
      </dsp:txBody>
      <dsp:txXfrm>
        <a:off x="2393943" y="3545508"/>
        <a:ext cx="1651015" cy="1825479"/>
      </dsp:txXfrm>
    </dsp:sp>
    <dsp:sp modelId="{D93AEDD0-A4E6-42FD-9B88-EA5ABEFE63E3}">
      <dsp:nvSpPr>
        <dsp:cNvPr id="0" name=""/>
        <dsp:cNvSpPr/>
      </dsp:nvSpPr>
      <dsp:spPr>
        <a:xfrm>
          <a:off x="3788116" y="2691400"/>
          <a:ext cx="437469" cy="437469"/>
        </a:xfrm>
        <a:prstGeom prst="ellipse">
          <a:avLst/>
        </a:prstGeom>
        <a:gradFill rotWithShape="0">
          <a:gsLst>
            <a:gs pos="0">
              <a:schemeClr val="accent2">
                <a:hueOff val="-5175944"/>
                <a:satOff val="22930"/>
                <a:lumOff val="-8432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5175944"/>
                <a:satOff val="22930"/>
                <a:lumOff val="-8432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5175944"/>
                <a:satOff val="22930"/>
                <a:lumOff val="-8432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60724A-E6BE-463D-8DFA-2BC79C2AE972}">
      <dsp:nvSpPr>
        <dsp:cNvPr id="0" name=""/>
        <dsp:cNvSpPr/>
      </dsp:nvSpPr>
      <dsp:spPr>
        <a:xfrm>
          <a:off x="3899596" y="2998561"/>
          <a:ext cx="2500513" cy="6756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806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Stefan Konst publishes his theory of cryptographic secured chains, plus ideas for implementation</a:t>
          </a:r>
          <a:endParaRPr lang="en-US" sz="1200" kern="1200" dirty="0"/>
        </a:p>
      </dsp:txBody>
      <dsp:txXfrm>
        <a:off x="3899596" y="2998561"/>
        <a:ext cx="2500513" cy="675661"/>
      </dsp:txXfrm>
    </dsp:sp>
    <dsp:sp modelId="{ECBA87FB-5DF8-4F5A-AC6A-2985EB2FF69B}">
      <dsp:nvSpPr>
        <dsp:cNvPr id="0" name=""/>
        <dsp:cNvSpPr/>
      </dsp:nvSpPr>
      <dsp:spPr>
        <a:xfrm>
          <a:off x="5632533" y="2029138"/>
          <a:ext cx="565065" cy="565065"/>
        </a:xfrm>
        <a:prstGeom prst="ellipse">
          <a:avLst/>
        </a:prstGeom>
        <a:gradFill rotWithShape="0">
          <a:gsLst>
            <a:gs pos="0">
              <a:schemeClr val="accent2">
                <a:hueOff val="-7763915"/>
                <a:satOff val="34394"/>
                <a:lumOff val="-1264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7763915"/>
                <a:satOff val="34394"/>
                <a:lumOff val="-1264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7763915"/>
                <a:satOff val="34394"/>
                <a:lumOff val="-1264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D328A0-110A-40F7-AECC-7C3AD061EA0F}">
      <dsp:nvSpPr>
        <dsp:cNvPr id="0" name=""/>
        <dsp:cNvSpPr/>
      </dsp:nvSpPr>
      <dsp:spPr>
        <a:xfrm>
          <a:off x="6908969" y="1779385"/>
          <a:ext cx="1822790" cy="3816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416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6908969" y="1779385"/>
        <a:ext cx="1822790" cy="3816467"/>
      </dsp:txXfrm>
    </dsp:sp>
    <dsp:sp modelId="{356FE46B-E121-442F-8EE3-DC022D334308}">
      <dsp:nvSpPr>
        <dsp:cNvPr id="0" name=""/>
        <dsp:cNvSpPr/>
      </dsp:nvSpPr>
      <dsp:spPr>
        <a:xfrm>
          <a:off x="7679102" y="1551215"/>
          <a:ext cx="720002" cy="720002"/>
        </a:xfrm>
        <a:prstGeom prst="ellipse">
          <a:avLst/>
        </a:prstGeom>
        <a:gradFill rotWithShape="0">
          <a:gsLst>
            <a:gs pos="0">
              <a:schemeClr val="accent2">
                <a:hueOff val="-10351888"/>
                <a:satOff val="45859"/>
                <a:lumOff val="-1686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10351888"/>
                <a:satOff val="45859"/>
                <a:lumOff val="-1686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10351888"/>
                <a:satOff val="45859"/>
                <a:lumOff val="-1686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01DFD8-71B1-49E8-B501-01C124415C11}">
      <dsp:nvSpPr>
        <dsp:cNvPr id="0" name=""/>
        <dsp:cNvSpPr/>
      </dsp:nvSpPr>
      <dsp:spPr>
        <a:xfrm>
          <a:off x="8731760" y="1403434"/>
          <a:ext cx="1822790" cy="41924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514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8731760" y="1403434"/>
        <a:ext cx="1822790" cy="41924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00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73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8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807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04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049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9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29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68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69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0B75744-7675-48C3-9886-957176488A27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133F37E-E966-4D56-BFA0-60B7E989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baJYhYsHkLM&amp;t=222s" TargetMode="External"/><Relationship Id="rId7" Type="http://schemas.openxmlformats.org/officeDocument/2006/relationships/hyperlink" Target="https://www.vecteezy.com/vector-art/3030452-secure-transaction-and-payment" TargetMode="External"/><Relationship Id="rId2" Type="http://schemas.openxmlformats.org/officeDocument/2006/relationships/hyperlink" Target="https://medicalchain.com/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caew.com/technical/technology/blockchain-and-cryptoassets/blockchain-articles/what-is-blockchain/history" TargetMode="External"/><Relationship Id="rId5" Type="http://schemas.openxmlformats.org/officeDocument/2006/relationships/hyperlink" Target="http://www.solulab.com/blockchain-development-company/" TargetMode="External"/><Relationship Id="rId4" Type="http://schemas.openxmlformats.org/officeDocument/2006/relationships/hyperlink" Target="http://www.mediledger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43AD-2299-8211-04CE-A99569AA5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8969" y="2386744"/>
            <a:ext cx="5928358" cy="1645920"/>
          </a:xfrm>
        </p:spPr>
        <p:txBody>
          <a:bodyPr>
            <a:normAutofit/>
          </a:bodyPr>
          <a:lstStyle/>
          <a:p>
            <a:r>
              <a:rPr lang="en-US" sz="2100" dirty="0"/>
              <a:t>Blockchain</a:t>
            </a:r>
            <a:br>
              <a:rPr lang="en-US" sz="2100" dirty="0"/>
            </a:br>
            <a:r>
              <a:rPr lang="en-US" sz="2100" dirty="0"/>
              <a:t>-</a:t>
            </a:r>
            <a:br>
              <a:rPr lang="en-US" sz="2100" dirty="0"/>
            </a:br>
            <a:r>
              <a:rPr lang="en-US" sz="2100" dirty="0"/>
              <a:t>Secure Communication and Sensitive Patient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C6BC9-8021-88C3-E28A-B1F90CFE2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8969" y="4352544"/>
            <a:ext cx="5928358" cy="1239894"/>
          </a:xfrm>
        </p:spPr>
        <p:txBody>
          <a:bodyPr>
            <a:normAutofit/>
          </a:bodyPr>
          <a:lstStyle/>
          <a:p>
            <a:r>
              <a:rPr lang="en-US"/>
              <a:t>Constance Babcock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B5B516-7483-2B17-95C1-C0463B2138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34" r="35413" b="1"/>
          <a:stretch/>
        </p:blipFill>
        <p:spPr>
          <a:xfrm>
            <a:off x="20" y="10"/>
            <a:ext cx="465427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985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BF2248-9281-5C7B-7032-A406FE28D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Define and explain blockchain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A94F191C-91AD-627D-686E-42D68348C8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8046949"/>
              </p:ext>
            </p:extLst>
          </p:nvPr>
        </p:nvGraphicFramePr>
        <p:xfrm>
          <a:off x="5297763" y="688975"/>
          <a:ext cx="6254750" cy="5480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1939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01057-DE9C-791E-2BFB-9B5975FDC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787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/>
              <a:t>ways to use blockchain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6656AB-B8B3-4895-AD32-B928A43C4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760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8BDAE2-5EE0-4B2F-9C9B-7E86A0B4C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1853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DABDFC4-7A4E-B45B-0735-4AA3FA6B3099}"/>
              </a:ext>
            </a:extLst>
          </p:cNvPr>
          <p:cNvSpPr txBox="1">
            <a:spLocks/>
          </p:cNvSpPr>
          <p:nvPr/>
        </p:nvSpPr>
        <p:spPr>
          <a:xfrm>
            <a:off x="2231136" y="4075940"/>
            <a:ext cx="7729728" cy="105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71629-C473-423C-92CD-B96E25F78EF7}"/>
              </a:ext>
            </a:extLst>
          </p:cNvPr>
          <p:cNvSpPr>
            <a:spLocks/>
          </p:cNvSpPr>
          <p:nvPr/>
        </p:nvSpPr>
        <p:spPr>
          <a:xfrm>
            <a:off x="1153944" y="1885932"/>
            <a:ext cx="4782312" cy="1251523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278892">
              <a:lnSpc>
                <a:spcPct val="90000"/>
              </a:lnSpc>
              <a:spcAft>
                <a:spcPts val="600"/>
              </a:spcAft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Secure transactions </a:t>
            </a:r>
          </a:p>
          <a:p>
            <a:pPr defTabSz="557784">
              <a:lnSpc>
                <a:spcPct val="110000"/>
              </a:lnSpc>
              <a:spcBef>
                <a:spcPts val="610"/>
              </a:spcBef>
              <a:spcAft>
                <a:spcPts val="600"/>
              </a:spcAft>
              <a:buClr>
                <a:schemeClr val="accent2"/>
              </a:buClr>
            </a:pPr>
            <a:r>
              <a:rPr lang="en-US" sz="1037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Blockchain is highly effective against tampering from other party's</a:t>
            </a:r>
          </a:p>
          <a:p>
            <a:pPr defTabSz="557784">
              <a:lnSpc>
                <a:spcPct val="110000"/>
              </a:lnSpc>
              <a:spcBef>
                <a:spcPts val="610"/>
              </a:spcBef>
              <a:spcAft>
                <a:spcPts val="600"/>
              </a:spcAft>
              <a:buClr>
                <a:schemeClr val="accent2"/>
              </a:buClr>
            </a:pPr>
            <a:r>
              <a:rPr lang="en-US" sz="1037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That makes any data that is store to be the most up to date, trustworthy because it is distributed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48E1D4-515E-9EE1-D216-F6CBBBA13ABD}"/>
              </a:ext>
            </a:extLst>
          </p:cNvPr>
          <p:cNvSpPr txBox="1">
            <a:spLocks/>
          </p:cNvSpPr>
          <p:nvPr/>
        </p:nvSpPr>
        <p:spPr>
          <a:xfrm>
            <a:off x="1153943" y="3808460"/>
            <a:ext cx="4782312" cy="1251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57784">
              <a:spcBef>
                <a:spcPts val="610"/>
              </a:spcBef>
              <a:buNone/>
            </a:pPr>
            <a:r>
              <a:rPr lang="en-US" sz="1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Sensitive Data and Verification</a:t>
            </a:r>
          </a:p>
          <a:p>
            <a:pPr marL="0" indent="0" defTabSz="557784">
              <a:spcBef>
                <a:spcPts val="610"/>
              </a:spcBef>
              <a:buNone/>
            </a:pPr>
            <a:r>
              <a:rPr lang="en-US" sz="1037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Perfect for sensitive data including patent records, transactions, and keeping that data unapologetically up to data and secure</a:t>
            </a:r>
          </a:p>
          <a:p>
            <a:pPr marL="0" indent="0" defTabSz="557784">
              <a:spcBef>
                <a:spcPts val="610"/>
              </a:spcBef>
              <a:buNone/>
            </a:pPr>
            <a:r>
              <a:rPr lang="en-US" sz="1037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The decentralized nature instills trust between two unknown parties that can lead to secure interaction </a:t>
            </a:r>
            <a:endParaRPr lang="en-US" sz="17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67146-094F-BBD4-B378-E6DEBEB0AF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852" b="19537"/>
          <a:stretch/>
        </p:blipFill>
        <p:spPr>
          <a:xfrm>
            <a:off x="7175538" y="2476716"/>
            <a:ext cx="3885627" cy="319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6913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226DA-6F22-95C1-DD16-899DC2CCD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6628" y="253634"/>
            <a:ext cx="4486656" cy="1174991"/>
          </a:xfrm>
        </p:spPr>
        <p:txBody>
          <a:bodyPr>
            <a:normAutofit/>
          </a:bodyPr>
          <a:lstStyle/>
          <a:p>
            <a:r>
              <a:rPr lang="en-US" sz="2200" dirty="0"/>
              <a:t>In-depth of Blockchain healthcare software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1CA863D2-1D8C-2671-EC76-57ACDB2419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2" r="40265" b="-1"/>
          <a:stretch/>
        </p:blipFill>
        <p:spPr>
          <a:xfrm>
            <a:off x="20" y="10"/>
            <a:ext cx="3081110" cy="6857990"/>
          </a:xfrm>
          <a:prstGeom prst="rect">
            <a:avLst/>
          </a:prstGeom>
        </p:spPr>
      </p:pic>
      <p:graphicFrame>
        <p:nvGraphicFramePr>
          <p:cNvPr id="7" name="TextBox 3">
            <a:extLst>
              <a:ext uri="{FF2B5EF4-FFF2-40B4-BE49-F238E27FC236}">
                <a16:creationId xmlns:a16="http://schemas.microsoft.com/office/drawing/2014/main" id="{17DFF3F2-F3A3-A4F7-943F-678068F1D1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8458120"/>
              </p:ext>
            </p:extLst>
          </p:nvPr>
        </p:nvGraphicFramePr>
        <p:xfrm>
          <a:off x="3741531" y="3995667"/>
          <a:ext cx="7816850" cy="2308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TextBox 3">
            <a:extLst>
              <a:ext uri="{FF2B5EF4-FFF2-40B4-BE49-F238E27FC236}">
                <a16:creationId xmlns:a16="http://schemas.microsoft.com/office/drawing/2014/main" id="{50062AFA-96D8-3982-D710-AB01E9BB3C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2773271"/>
              </p:ext>
            </p:extLst>
          </p:nvPr>
        </p:nvGraphicFramePr>
        <p:xfrm>
          <a:off x="3741531" y="1750683"/>
          <a:ext cx="7816850" cy="1922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4189628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E1843-6991-55D9-76C1-AC04B6782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75472"/>
            <a:ext cx="7729728" cy="641858"/>
          </a:xfrm>
        </p:spPr>
        <p:txBody>
          <a:bodyPr>
            <a:normAutofit fontScale="90000"/>
          </a:bodyPr>
          <a:lstStyle/>
          <a:p>
            <a:r>
              <a:rPr lang="en-US" dirty="0"/>
              <a:t>Timeline of blockchain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FC14B69-8500-E29C-7FBB-066E1762D0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6184166"/>
              </p:ext>
            </p:extLst>
          </p:nvPr>
        </p:nvGraphicFramePr>
        <p:xfrm>
          <a:off x="88900" y="1117330"/>
          <a:ext cx="11995149" cy="5696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811924B-9B59-C30D-E595-826425D01949}"/>
              </a:ext>
            </a:extLst>
          </p:cNvPr>
          <p:cNvSpPr txBox="1">
            <a:spLocks/>
          </p:cNvSpPr>
          <p:nvPr/>
        </p:nvSpPr>
        <p:spPr>
          <a:xfrm>
            <a:off x="7372350" y="1954891"/>
            <a:ext cx="97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7462D1-142C-5478-E71E-868C417132F5}"/>
              </a:ext>
            </a:extLst>
          </p:cNvPr>
          <p:cNvSpPr txBox="1">
            <a:spLocks/>
          </p:cNvSpPr>
          <p:nvPr/>
        </p:nvSpPr>
        <p:spPr>
          <a:xfrm>
            <a:off x="1742186" y="4027467"/>
            <a:ext cx="97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4F6CB0-9ECE-D0A2-CA7A-CA779739FE57}"/>
              </a:ext>
            </a:extLst>
          </p:cNvPr>
          <p:cNvSpPr txBox="1">
            <a:spLocks/>
          </p:cNvSpPr>
          <p:nvPr/>
        </p:nvSpPr>
        <p:spPr>
          <a:xfrm>
            <a:off x="3232150" y="3161784"/>
            <a:ext cx="97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C81E7C-BF8F-348C-7926-F20675665E7C}"/>
              </a:ext>
            </a:extLst>
          </p:cNvPr>
          <p:cNvSpPr txBox="1">
            <a:spLocks/>
          </p:cNvSpPr>
          <p:nvPr/>
        </p:nvSpPr>
        <p:spPr>
          <a:xfrm>
            <a:off x="5238750" y="2433082"/>
            <a:ext cx="97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01C36-AEBA-21D5-2E5D-BAD46112355C}"/>
              </a:ext>
            </a:extLst>
          </p:cNvPr>
          <p:cNvSpPr txBox="1">
            <a:spLocks/>
          </p:cNvSpPr>
          <p:nvPr/>
        </p:nvSpPr>
        <p:spPr>
          <a:xfrm>
            <a:off x="599186" y="4946656"/>
            <a:ext cx="97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1991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99748B-DC20-470F-C519-0509315F9C62}"/>
              </a:ext>
            </a:extLst>
          </p:cNvPr>
          <p:cNvSpPr txBox="1">
            <a:spLocks/>
          </p:cNvSpPr>
          <p:nvPr/>
        </p:nvSpPr>
        <p:spPr>
          <a:xfrm>
            <a:off x="6184900" y="3444272"/>
            <a:ext cx="2126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Nakamoto implements the first blockchain as the public ledger for bitcoin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7A5EDB-59DE-C58F-D6AC-BE18D743D184}"/>
              </a:ext>
            </a:extLst>
          </p:cNvPr>
          <p:cNvSpPr txBox="1">
            <a:spLocks/>
          </p:cNvSpPr>
          <p:nvPr/>
        </p:nvSpPr>
        <p:spPr>
          <a:xfrm>
            <a:off x="8255000" y="3057362"/>
            <a:ext cx="1889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Blockchain 2.0 is born, referring to applications beyond currency</a:t>
            </a:r>
          </a:p>
        </p:txBody>
      </p:sp>
    </p:spTree>
    <p:extLst>
      <p:ext uri="{BB962C8B-B14F-4D97-AF65-F5344CB8AC3E}">
        <p14:creationId xmlns:p14="http://schemas.microsoft.com/office/powerpoint/2010/main" val="192383620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186C4-D9F9-A286-54DE-5E4D50B0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96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Works Cited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E7169-2D03-4261-63F4-FC7E3DAD9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4822"/>
            <a:ext cx="10515600" cy="5102141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Albeyatti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A. (2022). Home. Medicalchain. </a:t>
            </a:r>
            <a:r>
              <a:rPr lang="en-US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https://medicalchain.com/en/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Ivan on Tech. “Building a Blockchain in Under 15 Minutes - Programmer Explains.” </a:t>
            </a:r>
            <a:r>
              <a:rPr lang="en-US" sz="1800" i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YouTube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YouTube, Aug. 2017, </a:t>
            </a:r>
            <a:r>
              <a:rPr lang="en-US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www.youtube.com/watch?v=baJYhYsHkLM&amp;t=222s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Chronicled, Inc. “The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Mediledger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Network.” </a:t>
            </a:r>
            <a:r>
              <a:rPr lang="en-US" sz="1800" i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1800" i="1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MediLedger</a:t>
            </a:r>
            <a:r>
              <a:rPr lang="en-US" sz="1800" i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Network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2024, </a:t>
            </a:r>
            <a:r>
              <a:rPr lang="en-US" sz="18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4"/>
              </a:rPr>
              <a:t>www.mediledger.com/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	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SoluLab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 “Blockchain Development Company.”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Blockchain Technology, Mobility, AI and IoT Development Company USA, Canada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, 12 Aug. 2024, </a:t>
            </a:r>
            <a:r>
              <a:rPr lang="en-US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hlinkClick r:id="rId5"/>
              </a:rPr>
              <a:t>www.solulab.com/blockchain-development-company/</a:t>
            </a:r>
            <a:endParaRPr lang="en-US" sz="1800" u="sng" dirty="0">
              <a:solidFill>
                <a:srgbClr val="467886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	ICAEW. “History of Blockchain.” ICAEW, 2024, </a:t>
            </a:r>
            <a:r>
              <a:rPr lang="en-US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hlinkClick r:id="rId6"/>
              </a:rPr>
              <a:t>www.icaew.com/technical/technology/blockchain-and-cryptoassets/blockchain-articles/what-is-blockchain/history</a:t>
            </a:r>
            <a:endParaRPr lang="en-US" sz="1800" u="sng" dirty="0">
              <a:solidFill>
                <a:srgbClr val="467886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</a:rPr>
              <a:t>	Law , Freeman. Blockchain Technology Explained | What Is Blockchain and How Does It Work?, freemanlaw.com. Accessed 18 Aug. 2024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</a:rPr>
              <a:t>Smashingstocks</a:t>
            </a:r>
            <a:r>
              <a:rPr lang="en-US" dirty="0">
                <a:latin typeface="Times New Roman" panose="02020603050405020304" pitchFamily="18" charset="0"/>
              </a:rPr>
              <a:t>. Secure Transaction and Payment Pro Vector. Secure Transaction and Payment Pro 3030452 Vector Art at </a:t>
            </a:r>
            <a:r>
              <a:rPr lang="en-US" dirty="0" err="1">
                <a:latin typeface="Times New Roman" panose="02020603050405020304" pitchFamily="18" charset="0"/>
              </a:rPr>
              <a:t>Vecteezy</a:t>
            </a:r>
            <a:r>
              <a:rPr lang="en-US" dirty="0">
                <a:latin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hlinkClick r:id="rId7"/>
              </a:rPr>
              <a:t>https://www.vecteezy.com/vector-art/3030452-secure-transaction-and-payment</a:t>
            </a:r>
            <a:r>
              <a:rPr lang="en-US" dirty="0">
                <a:latin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9310465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4248</TotalTime>
  <Words>468</Words>
  <Application>Microsoft Office PowerPoint</Application>
  <PresentationFormat>Widescreen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Gill Sans MT</vt:lpstr>
      <vt:lpstr>Times New Roman</vt:lpstr>
      <vt:lpstr>Parcel</vt:lpstr>
      <vt:lpstr>Blockchain - Secure Communication and Sensitive Patient Data</vt:lpstr>
      <vt:lpstr>Define and explain blockchain</vt:lpstr>
      <vt:lpstr>ways to use blockchain</vt:lpstr>
      <vt:lpstr>In-depth of Blockchain healthcare software</vt:lpstr>
      <vt:lpstr>Timeline of blockchain</vt:lpstr>
      <vt:lpstr>Works Cited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Constance Ross</dc:creator>
  <cp:lastModifiedBy>Constance Ross</cp:lastModifiedBy>
  <cp:revision>10</cp:revision>
  <dcterms:created xsi:type="dcterms:W3CDTF">2024-08-16T23:23:15Z</dcterms:created>
  <dcterms:modified xsi:type="dcterms:W3CDTF">2024-08-19T22:12:11Z</dcterms:modified>
</cp:coreProperties>
</file>

<file path=docProps/thumbnail.jpeg>
</file>